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 bookmarkIdSeed="2">
  <p:sldMasterIdLst>
    <p:sldMasterId id="2147483685" r:id="rId4"/>
    <p:sldMasterId id="2147483693" r:id="rId5"/>
    <p:sldMasterId id="2147483700" r:id="rId6"/>
  </p:sldMasterIdLst>
  <p:notesMasterIdLst>
    <p:notesMasterId r:id="rId25"/>
  </p:notesMasterIdLst>
  <p:sldIdLst>
    <p:sldId id="269" r:id="rId7"/>
    <p:sldId id="362" r:id="rId8"/>
    <p:sldId id="258" r:id="rId9"/>
    <p:sldId id="361" r:id="rId10"/>
    <p:sldId id="260" r:id="rId11"/>
    <p:sldId id="257" r:id="rId12"/>
    <p:sldId id="363" r:id="rId13"/>
    <p:sldId id="259" r:id="rId14"/>
    <p:sldId id="262" r:id="rId15"/>
    <p:sldId id="263" r:id="rId16"/>
    <p:sldId id="364" r:id="rId17"/>
    <p:sldId id="265" r:id="rId18"/>
    <p:sldId id="266" r:id="rId19"/>
    <p:sldId id="268" r:id="rId20"/>
    <p:sldId id="365" r:id="rId21"/>
    <p:sldId id="272" r:id="rId22"/>
    <p:sldId id="273" r:id="rId23"/>
    <p:sldId id="264" r:id="rId24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6666"/>
    <a:srgbClr val="B3B3B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Sin estilo ni cuadrícul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8EC20E35-A176-4012-BC5E-935CFFF8708E}" styleName="Estilo medio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43"/>
  </p:normalViewPr>
  <p:slideViewPr>
    <p:cSldViewPr snapToGrid="0" snapToObjects="1">
      <p:cViewPr varScale="1">
        <p:scale>
          <a:sx n="56" d="100"/>
          <a:sy n="56" d="100"/>
        </p:scale>
        <p:origin x="72" y="9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35" d="100"/>
          <a:sy n="135" d="100"/>
        </p:scale>
        <p:origin x="6096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theme" Target="theme/theme1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58E77AB-F731-4A33-AA9C-D7F1AD056B95}" type="doc">
      <dgm:prSet loTypeId="urn:microsoft.com/office/officeart/2005/8/layout/hierarchy2" loCatId="hierarchy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s-ES"/>
        </a:p>
      </dgm:t>
    </dgm:pt>
    <dgm:pt modelId="{8439FAA4-05D0-4F4C-B6E8-52E53A659D1E}">
      <dgm:prSet phldrT="[Texto]"/>
      <dgm:spPr/>
      <dgm:t>
        <a:bodyPr/>
        <a:lstStyle/>
        <a:p>
          <a:r>
            <a:rPr lang="es-ES" dirty="0"/>
            <a:t>Tipo de dato</a:t>
          </a:r>
        </a:p>
      </dgm:t>
    </dgm:pt>
    <dgm:pt modelId="{8A423A00-EBC3-4EA5-89B8-9C5CF2313C8E}" type="parTrans" cxnId="{3081F8AF-B9C4-4524-BD97-CA9CC870E97A}">
      <dgm:prSet/>
      <dgm:spPr/>
      <dgm:t>
        <a:bodyPr/>
        <a:lstStyle/>
        <a:p>
          <a:endParaRPr lang="es-ES"/>
        </a:p>
      </dgm:t>
    </dgm:pt>
    <dgm:pt modelId="{9C75B039-67AE-46F1-A798-C67023A055A7}" type="sibTrans" cxnId="{3081F8AF-B9C4-4524-BD97-CA9CC870E97A}">
      <dgm:prSet/>
      <dgm:spPr/>
      <dgm:t>
        <a:bodyPr/>
        <a:lstStyle/>
        <a:p>
          <a:endParaRPr lang="es-ES"/>
        </a:p>
      </dgm:t>
    </dgm:pt>
    <dgm:pt modelId="{F89B3091-E5F3-484B-87EE-B6F269A66B12}">
      <dgm:prSet phldrT="[Texto]"/>
      <dgm:spPr/>
      <dgm:t>
        <a:bodyPr/>
        <a:lstStyle/>
        <a:p>
          <a:r>
            <a:rPr lang="es-ES" dirty="0"/>
            <a:t>Numérico</a:t>
          </a:r>
        </a:p>
      </dgm:t>
    </dgm:pt>
    <dgm:pt modelId="{64B18529-56BC-4831-878B-B9C99690A297}" type="parTrans" cxnId="{2F5437BD-9D80-46F3-9291-E4D210B71BD1}">
      <dgm:prSet/>
      <dgm:spPr/>
      <dgm:t>
        <a:bodyPr/>
        <a:lstStyle/>
        <a:p>
          <a:endParaRPr lang="es-ES"/>
        </a:p>
      </dgm:t>
    </dgm:pt>
    <dgm:pt modelId="{A19D0F5F-7CC4-4006-B661-BC06723E4D47}" type="sibTrans" cxnId="{2F5437BD-9D80-46F3-9291-E4D210B71BD1}">
      <dgm:prSet/>
      <dgm:spPr/>
      <dgm:t>
        <a:bodyPr/>
        <a:lstStyle/>
        <a:p>
          <a:endParaRPr lang="es-ES"/>
        </a:p>
      </dgm:t>
    </dgm:pt>
    <dgm:pt modelId="{44519B50-90B5-4817-AD33-00489A140BEC}">
      <dgm:prSet phldrT="[Texto]"/>
      <dgm:spPr/>
      <dgm:t>
        <a:bodyPr/>
        <a:lstStyle/>
        <a:p>
          <a:r>
            <a:rPr lang="es-ES" dirty="0"/>
            <a:t>int</a:t>
          </a:r>
        </a:p>
      </dgm:t>
    </dgm:pt>
    <dgm:pt modelId="{36FCE22B-3FC1-41E3-97AA-3E6994B4B78C}" type="parTrans" cxnId="{72E3AD76-31BC-45F5-BD54-F89B54B523A1}">
      <dgm:prSet/>
      <dgm:spPr/>
      <dgm:t>
        <a:bodyPr/>
        <a:lstStyle/>
        <a:p>
          <a:endParaRPr lang="es-ES"/>
        </a:p>
      </dgm:t>
    </dgm:pt>
    <dgm:pt modelId="{73F2B647-2DFB-4CB6-92BE-8144F3510B2E}" type="sibTrans" cxnId="{72E3AD76-31BC-45F5-BD54-F89B54B523A1}">
      <dgm:prSet/>
      <dgm:spPr/>
      <dgm:t>
        <a:bodyPr/>
        <a:lstStyle/>
        <a:p>
          <a:endParaRPr lang="es-ES"/>
        </a:p>
      </dgm:t>
    </dgm:pt>
    <dgm:pt modelId="{5BA910ED-9294-4BD3-A4B4-63C2051595CD}">
      <dgm:prSet phldrT="[Texto]"/>
      <dgm:spPr/>
      <dgm:t>
        <a:bodyPr/>
        <a:lstStyle/>
        <a:p>
          <a:r>
            <a:rPr lang="es-ES" dirty="0"/>
            <a:t>float</a:t>
          </a:r>
        </a:p>
      </dgm:t>
    </dgm:pt>
    <dgm:pt modelId="{3E949A16-8F8C-485F-A4FF-8BBEA9962BF9}" type="parTrans" cxnId="{8C30BAE5-0639-4C62-BF3B-06049C898846}">
      <dgm:prSet/>
      <dgm:spPr/>
      <dgm:t>
        <a:bodyPr/>
        <a:lstStyle/>
        <a:p>
          <a:endParaRPr lang="es-ES"/>
        </a:p>
      </dgm:t>
    </dgm:pt>
    <dgm:pt modelId="{B044FB0F-5438-439A-AABB-578E44E0B266}" type="sibTrans" cxnId="{8C30BAE5-0639-4C62-BF3B-06049C898846}">
      <dgm:prSet/>
      <dgm:spPr/>
      <dgm:t>
        <a:bodyPr/>
        <a:lstStyle/>
        <a:p>
          <a:endParaRPr lang="es-ES"/>
        </a:p>
      </dgm:t>
    </dgm:pt>
    <dgm:pt modelId="{F30BE66F-6A47-4544-AD3B-66C48311004F}">
      <dgm:prSet phldrT="[Texto]"/>
      <dgm:spPr/>
      <dgm:t>
        <a:bodyPr/>
        <a:lstStyle/>
        <a:p>
          <a:r>
            <a:rPr lang="es-ES" dirty="0"/>
            <a:t>Texto</a:t>
          </a:r>
        </a:p>
      </dgm:t>
    </dgm:pt>
    <dgm:pt modelId="{51C88DC2-0444-4D84-A243-0E15CB530641}" type="parTrans" cxnId="{6E456343-24F7-4A1A-A4FE-357069E07302}">
      <dgm:prSet/>
      <dgm:spPr/>
      <dgm:t>
        <a:bodyPr/>
        <a:lstStyle/>
        <a:p>
          <a:endParaRPr lang="es-ES"/>
        </a:p>
      </dgm:t>
    </dgm:pt>
    <dgm:pt modelId="{B19C8811-8199-4F1B-9EA5-42CC48FBA74B}" type="sibTrans" cxnId="{6E456343-24F7-4A1A-A4FE-357069E07302}">
      <dgm:prSet/>
      <dgm:spPr/>
      <dgm:t>
        <a:bodyPr/>
        <a:lstStyle/>
        <a:p>
          <a:endParaRPr lang="es-ES"/>
        </a:p>
      </dgm:t>
    </dgm:pt>
    <dgm:pt modelId="{31762C54-A291-401D-892B-D041F3C30A8F}">
      <dgm:prSet/>
      <dgm:spPr/>
      <dgm:t>
        <a:bodyPr/>
        <a:lstStyle/>
        <a:p>
          <a:r>
            <a:rPr lang="es-ES" dirty="0"/>
            <a:t>False</a:t>
          </a:r>
        </a:p>
      </dgm:t>
    </dgm:pt>
    <dgm:pt modelId="{D80E1F84-5202-4E36-8C1A-202653CED43D}" type="parTrans" cxnId="{A5A9C90F-CC27-49C0-B27A-AAA75E32EE07}">
      <dgm:prSet/>
      <dgm:spPr/>
      <dgm:t>
        <a:bodyPr/>
        <a:lstStyle/>
        <a:p>
          <a:endParaRPr lang="es-ES"/>
        </a:p>
      </dgm:t>
    </dgm:pt>
    <dgm:pt modelId="{6EF33153-606E-44B3-90B5-A7E2E30685FA}" type="sibTrans" cxnId="{A5A9C90F-CC27-49C0-B27A-AAA75E32EE07}">
      <dgm:prSet/>
      <dgm:spPr/>
      <dgm:t>
        <a:bodyPr/>
        <a:lstStyle/>
        <a:p>
          <a:endParaRPr lang="es-ES"/>
        </a:p>
      </dgm:t>
    </dgm:pt>
    <dgm:pt modelId="{658F1592-10DA-45E6-82C5-064723E35CBA}">
      <dgm:prSet/>
      <dgm:spPr/>
      <dgm:t>
        <a:bodyPr/>
        <a:lstStyle/>
        <a:p>
          <a:r>
            <a:rPr lang="es-ES" dirty="0"/>
            <a:t>complex</a:t>
          </a:r>
        </a:p>
      </dgm:t>
    </dgm:pt>
    <dgm:pt modelId="{85C9B43A-EBAA-4AB6-80BD-342076682629}" type="parTrans" cxnId="{1A13CF53-0F2C-4772-BC56-78513935BA42}">
      <dgm:prSet/>
      <dgm:spPr/>
      <dgm:t>
        <a:bodyPr/>
        <a:lstStyle/>
        <a:p>
          <a:endParaRPr lang="es-ES"/>
        </a:p>
      </dgm:t>
    </dgm:pt>
    <dgm:pt modelId="{4D6D738A-6560-4402-BF8B-AB145126EAB3}" type="sibTrans" cxnId="{1A13CF53-0F2C-4772-BC56-78513935BA42}">
      <dgm:prSet/>
      <dgm:spPr/>
      <dgm:t>
        <a:bodyPr/>
        <a:lstStyle/>
        <a:p>
          <a:endParaRPr lang="es-ES"/>
        </a:p>
      </dgm:t>
    </dgm:pt>
    <dgm:pt modelId="{17761CDE-BF8A-46B4-B81D-B1D2555E51DB}">
      <dgm:prSet/>
      <dgm:spPr/>
      <dgm:t>
        <a:bodyPr/>
        <a:lstStyle/>
        <a:p>
          <a:r>
            <a:rPr lang="es-ES" dirty="0"/>
            <a:t>Boolean</a:t>
          </a:r>
        </a:p>
      </dgm:t>
    </dgm:pt>
    <dgm:pt modelId="{9AF3F567-1458-407B-9B54-83D6A0156D99}" type="sibTrans" cxnId="{25CC166A-8B3F-4022-812F-C024B736DEE4}">
      <dgm:prSet/>
      <dgm:spPr/>
      <dgm:t>
        <a:bodyPr/>
        <a:lstStyle/>
        <a:p>
          <a:endParaRPr lang="es-ES"/>
        </a:p>
      </dgm:t>
    </dgm:pt>
    <dgm:pt modelId="{5A443635-2F58-432C-A4E0-27FCA30F8967}" type="parTrans" cxnId="{25CC166A-8B3F-4022-812F-C024B736DEE4}">
      <dgm:prSet/>
      <dgm:spPr/>
      <dgm:t>
        <a:bodyPr/>
        <a:lstStyle/>
        <a:p>
          <a:endParaRPr lang="es-ES"/>
        </a:p>
      </dgm:t>
    </dgm:pt>
    <dgm:pt modelId="{F409AD10-4035-4176-9CFC-7E722E8FCAB6}">
      <dgm:prSet/>
      <dgm:spPr/>
      <dgm:t>
        <a:bodyPr/>
        <a:lstStyle/>
        <a:p>
          <a:r>
            <a:rPr lang="es-ES" dirty="0"/>
            <a:t>True</a:t>
          </a:r>
        </a:p>
      </dgm:t>
    </dgm:pt>
    <dgm:pt modelId="{8FFBBBF2-3443-4EC5-9CA4-87D81D97749F}" type="parTrans" cxnId="{917AE935-7C07-433E-AEE3-6E5B0F43DEDE}">
      <dgm:prSet/>
      <dgm:spPr/>
      <dgm:t>
        <a:bodyPr/>
        <a:lstStyle/>
        <a:p>
          <a:endParaRPr lang="es-ES"/>
        </a:p>
      </dgm:t>
    </dgm:pt>
    <dgm:pt modelId="{AB74A565-6F23-4210-B71F-0A67AB930C16}" type="sibTrans" cxnId="{917AE935-7C07-433E-AEE3-6E5B0F43DEDE}">
      <dgm:prSet/>
      <dgm:spPr/>
      <dgm:t>
        <a:bodyPr/>
        <a:lstStyle/>
        <a:p>
          <a:endParaRPr lang="es-ES"/>
        </a:p>
      </dgm:t>
    </dgm:pt>
    <dgm:pt modelId="{B20A75DE-C58C-45C3-A93D-6EE7F46F7B23}" type="pres">
      <dgm:prSet presAssocID="{A58E77AB-F731-4A33-AA9C-D7F1AD056B95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0B70C027-4B39-4110-81D3-BFDD6E2B7870}" type="pres">
      <dgm:prSet presAssocID="{8439FAA4-05D0-4F4C-B6E8-52E53A659D1E}" presName="root1" presStyleCnt="0"/>
      <dgm:spPr/>
    </dgm:pt>
    <dgm:pt modelId="{43A53147-064F-4152-A57C-BCFD4FDEC519}" type="pres">
      <dgm:prSet presAssocID="{8439FAA4-05D0-4F4C-B6E8-52E53A659D1E}" presName="LevelOneTextNode" presStyleLbl="node0" presStyleIdx="0" presStyleCnt="1" custLinFactNeighborX="-1026" custLinFactNeighborY="5589">
        <dgm:presLayoutVars>
          <dgm:chPref val="3"/>
        </dgm:presLayoutVars>
      </dgm:prSet>
      <dgm:spPr/>
    </dgm:pt>
    <dgm:pt modelId="{843349E9-16F8-4777-958E-E9CBD7C6A818}" type="pres">
      <dgm:prSet presAssocID="{8439FAA4-05D0-4F4C-B6E8-52E53A659D1E}" presName="level2hierChild" presStyleCnt="0"/>
      <dgm:spPr/>
    </dgm:pt>
    <dgm:pt modelId="{1724B872-4F4B-4274-8A83-EBD5B262C906}" type="pres">
      <dgm:prSet presAssocID="{64B18529-56BC-4831-878B-B9C99690A297}" presName="conn2-1" presStyleLbl="parChTrans1D2" presStyleIdx="0" presStyleCnt="3"/>
      <dgm:spPr/>
    </dgm:pt>
    <dgm:pt modelId="{DE5674D0-BAAF-43DE-A11D-EE401D685CAF}" type="pres">
      <dgm:prSet presAssocID="{64B18529-56BC-4831-878B-B9C99690A297}" presName="connTx" presStyleLbl="parChTrans1D2" presStyleIdx="0" presStyleCnt="3"/>
      <dgm:spPr/>
    </dgm:pt>
    <dgm:pt modelId="{1FAE2EEF-DAAC-48FD-AA56-2F125305F139}" type="pres">
      <dgm:prSet presAssocID="{F89B3091-E5F3-484B-87EE-B6F269A66B12}" presName="root2" presStyleCnt="0"/>
      <dgm:spPr/>
    </dgm:pt>
    <dgm:pt modelId="{8472BDA9-1A62-4CDB-B3B8-9654E4839C42}" type="pres">
      <dgm:prSet presAssocID="{F89B3091-E5F3-484B-87EE-B6F269A66B12}" presName="LevelTwoTextNode" presStyleLbl="node2" presStyleIdx="0" presStyleCnt="3">
        <dgm:presLayoutVars>
          <dgm:chPref val="3"/>
        </dgm:presLayoutVars>
      </dgm:prSet>
      <dgm:spPr/>
    </dgm:pt>
    <dgm:pt modelId="{5081F45F-A693-4FE1-BB8F-58EBC0C746E8}" type="pres">
      <dgm:prSet presAssocID="{F89B3091-E5F3-484B-87EE-B6F269A66B12}" presName="level3hierChild" presStyleCnt="0"/>
      <dgm:spPr/>
    </dgm:pt>
    <dgm:pt modelId="{592BE1D9-5F9B-4947-AF55-BAD3CFDCB289}" type="pres">
      <dgm:prSet presAssocID="{36FCE22B-3FC1-41E3-97AA-3E6994B4B78C}" presName="conn2-1" presStyleLbl="parChTrans1D3" presStyleIdx="0" presStyleCnt="5"/>
      <dgm:spPr/>
    </dgm:pt>
    <dgm:pt modelId="{3D4FCB29-8B87-4806-844F-A45CA90A47E0}" type="pres">
      <dgm:prSet presAssocID="{36FCE22B-3FC1-41E3-97AA-3E6994B4B78C}" presName="connTx" presStyleLbl="parChTrans1D3" presStyleIdx="0" presStyleCnt="5"/>
      <dgm:spPr/>
    </dgm:pt>
    <dgm:pt modelId="{ABA4BFD6-314E-4D57-823A-3A8D4B3D6685}" type="pres">
      <dgm:prSet presAssocID="{44519B50-90B5-4817-AD33-00489A140BEC}" presName="root2" presStyleCnt="0"/>
      <dgm:spPr/>
    </dgm:pt>
    <dgm:pt modelId="{E62A7D12-F6E3-4F25-B61E-70562FBDAAD7}" type="pres">
      <dgm:prSet presAssocID="{44519B50-90B5-4817-AD33-00489A140BEC}" presName="LevelTwoTextNode" presStyleLbl="node3" presStyleIdx="0" presStyleCnt="5">
        <dgm:presLayoutVars>
          <dgm:chPref val="3"/>
        </dgm:presLayoutVars>
      </dgm:prSet>
      <dgm:spPr/>
    </dgm:pt>
    <dgm:pt modelId="{4CDDB435-A5F5-486B-8F9F-C1EF797E498F}" type="pres">
      <dgm:prSet presAssocID="{44519B50-90B5-4817-AD33-00489A140BEC}" presName="level3hierChild" presStyleCnt="0"/>
      <dgm:spPr/>
    </dgm:pt>
    <dgm:pt modelId="{3B7E683D-BB87-4525-B27E-96C92FF943D1}" type="pres">
      <dgm:prSet presAssocID="{3E949A16-8F8C-485F-A4FF-8BBEA9962BF9}" presName="conn2-1" presStyleLbl="parChTrans1D3" presStyleIdx="1" presStyleCnt="5"/>
      <dgm:spPr/>
    </dgm:pt>
    <dgm:pt modelId="{48036EC8-CF8C-4F95-955F-09BD781CA485}" type="pres">
      <dgm:prSet presAssocID="{3E949A16-8F8C-485F-A4FF-8BBEA9962BF9}" presName="connTx" presStyleLbl="parChTrans1D3" presStyleIdx="1" presStyleCnt="5"/>
      <dgm:spPr/>
    </dgm:pt>
    <dgm:pt modelId="{5AB943F7-BC1C-4C9C-A260-C2BE8B7A1448}" type="pres">
      <dgm:prSet presAssocID="{5BA910ED-9294-4BD3-A4B4-63C2051595CD}" presName="root2" presStyleCnt="0"/>
      <dgm:spPr/>
    </dgm:pt>
    <dgm:pt modelId="{E4477261-E159-4BE3-BDB1-38424E1A1D1F}" type="pres">
      <dgm:prSet presAssocID="{5BA910ED-9294-4BD3-A4B4-63C2051595CD}" presName="LevelTwoTextNode" presStyleLbl="node3" presStyleIdx="1" presStyleCnt="5">
        <dgm:presLayoutVars>
          <dgm:chPref val="3"/>
        </dgm:presLayoutVars>
      </dgm:prSet>
      <dgm:spPr/>
    </dgm:pt>
    <dgm:pt modelId="{85B79248-8E83-43D4-9856-0D8EBEDA6CB7}" type="pres">
      <dgm:prSet presAssocID="{5BA910ED-9294-4BD3-A4B4-63C2051595CD}" presName="level3hierChild" presStyleCnt="0"/>
      <dgm:spPr/>
    </dgm:pt>
    <dgm:pt modelId="{F803F229-7259-4B52-9F2B-56FAF5F014D4}" type="pres">
      <dgm:prSet presAssocID="{85C9B43A-EBAA-4AB6-80BD-342076682629}" presName="conn2-1" presStyleLbl="parChTrans1D3" presStyleIdx="2" presStyleCnt="5"/>
      <dgm:spPr/>
    </dgm:pt>
    <dgm:pt modelId="{B70F0B14-FC8A-4286-BE33-3FB14A36EC67}" type="pres">
      <dgm:prSet presAssocID="{85C9B43A-EBAA-4AB6-80BD-342076682629}" presName="connTx" presStyleLbl="parChTrans1D3" presStyleIdx="2" presStyleCnt="5"/>
      <dgm:spPr/>
    </dgm:pt>
    <dgm:pt modelId="{6BE03A95-C899-4DF6-8733-BCB17321A5B6}" type="pres">
      <dgm:prSet presAssocID="{658F1592-10DA-45E6-82C5-064723E35CBA}" presName="root2" presStyleCnt="0"/>
      <dgm:spPr/>
    </dgm:pt>
    <dgm:pt modelId="{83E98F97-4354-481C-ADB3-AB7DAEFAC21B}" type="pres">
      <dgm:prSet presAssocID="{658F1592-10DA-45E6-82C5-064723E35CBA}" presName="LevelTwoTextNode" presStyleLbl="node3" presStyleIdx="2" presStyleCnt="5">
        <dgm:presLayoutVars>
          <dgm:chPref val="3"/>
        </dgm:presLayoutVars>
      </dgm:prSet>
      <dgm:spPr/>
    </dgm:pt>
    <dgm:pt modelId="{869F7E2E-543E-44FC-8737-00E2ACB92258}" type="pres">
      <dgm:prSet presAssocID="{658F1592-10DA-45E6-82C5-064723E35CBA}" presName="level3hierChild" presStyleCnt="0"/>
      <dgm:spPr/>
    </dgm:pt>
    <dgm:pt modelId="{1860C448-627B-4F95-8AD5-7C37F07A4A91}" type="pres">
      <dgm:prSet presAssocID="{51C88DC2-0444-4D84-A243-0E15CB530641}" presName="conn2-1" presStyleLbl="parChTrans1D2" presStyleIdx="1" presStyleCnt="3"/>
      <dgm:spPr/>
    </dgm:pt>
    <dgm:pt modelId="{01832DCB-615F-45DB-A926-1CBA961CD7AE}" type="pres">
      <dgm:prSet presAssocID="{51C88DC2-0444-4D84-A243-0E15CB530641}" presName="connTx" presStyleLbl="parChTrans1D2" presStyleIdx="1" presStyleCnt="3"/>
      <dgm:spPr/>
    </dgm:pt>
    <dgm:pt modelId="{186EF02E-0285-4531-B263-923CBE1769DC}" type="pres">
      <dgm:prSet presAssocID="{F30BE66F-6A47-4544-AD3B-66C48311004F}" presName="root2" presStyleCnt="0"/>
      <dgm:spPr/>
    </dgm:pt>
    <dgm:pt modelId="{503C2758-70E3-43A1-8F07-8F45B6F8EB5D}" type="pres">
      <dgm:prSet presAssocID="{F30BE66F-6A47-4544-AD3B-66C48311004F}" presName="LevelTwoTextNode" presStyleLbl="node2" presStyleIdx="1" presStyleCnt="3" custLinFactNeighborY="34339">
        <dgm:presLayoutVars>
          <dgm:chPref val="3"/>
        </dgm:presLayoutVars>
      </dgm:prSet>
      <dgm:spPr/>
    </dgm:pt>
    <dgm:pt modelId="{6826060C-5E6B-4E24-8438-B606629CF351}" type="pres">
      <dgm:prSet presAssocID="{F30BE66F-6A47-4544-AD3B-66C48311004F}" presName="level3hierChild" presStyleCnt="0"/>
      <dgm:spPr/>
    </dgm:pt>
    <dgm:pt modelId="{D5355C4E-9B9A-436F-A48C-58E02800F28C}" type="pres">
      <dgm:prSet presAssocID="{5A443635-2F58-432C-A4E0-27FCA30F8967}" presName="conn2-1" presStyleLbl="parChTrans1D2" presStyleIdx="2" presStyleCnt="3"/>
      <dgm:spPr/>
    </dgm:pt>
    <dgm:pt modelId="{548860EC-5FF6-4EF0-86DC-7CC1D8B19DF8}" type="pres">
      <dgm:prSet presAssocID="{5A443635-2F58-432C-A4E0-27FCA30F8967}" presName="connTx" presStyleLbl="parChTrans1D2" presStyleIdx="2" presStyleCnt="3"/>
      <dgm:spPr/>
    </dgm:pt>
    <dgm:pt modelId="{A5A18162-9A3D-4969-86A5-3161E7FCF536}" type="pres">
      <dgm:prSet presAssocID="{17761CDE-BF8A-46B4-B81D-B1D2555E51DB}" presName="root2" presStyleCnt="0"/>
      <dgm:spPr/>
    </dgm:pt>
    <dgm:pt modelId="{4F6B9543-3184-4CA5-A08B-13F28F25B488}" type="pres">
      <dgm:prSet presAssocID="{17761CDE-BF8A-46B4-B81D-B1D2555E51DB}" presName="LevelTwoTextNode" presStyleLbl="node2" presStyleIdx="2" presStyleCnt="3">
        <dgm:presLayoutVars>
          <dgm:chPref val="3"/>
        </dgm:presLayoutVars>
      </dgm:prSet>
      <dgm:spPr/>
    </dgm:pt>
    <dgm:pt modelId="{C906F50D-A497-4DAB-A653-986B7CC55D4A}" type="pres">
      <dgm:prSet presAssocID="{17761CDE-BF8A-46B4-B81D-B1D2555E51DB}" presName="level3hierChild" presStyleCnt="0"/>
      <dgm:spPr/>
    </dgm:pt>
    <dgm:pt modelId="{A4FC5B29-6F55-474F-8464-476DD9DE3FA7}" type="pres">
      <dgm:prSet presAssocID="{8FFBBBF2-3443-4EC5-9CA4-87D81D97749F}" presName="conn2-1" presStyleLbl="parChTrans1D3" presStyleIdx="3" presStyleCnt="5"/>
      <dgm:spPr/>
    </dgm:pt>
    <dgm:pt modelId="{40783711-01E4-47D2-89E3-CBFA56D7F730}" type="pres">
      <dgm:prSet presAssocID="{8FFBBBF2-3443-4EC5-9CA4-87D81D97749F}" presName="connTx" presStyleLbl="parChTrans1D3" presStyleIdx="3" presStyleCnt="5"/>
      <dgm:spPr/>
    </dgm:pt>
    <dgm:pt modelId="{46E1B960-6D6D-4C25-99D2-99A698EB0DCA}" type="pres">
      <dgm:prSet presAssocID="{F409AD10-4035-4176-9CFC-7E722E8FCAB6}" presName="root2" presStyleCnt="0"/>
      <dgm:spPr/>
    </dgm:pt>
    <dgm:pt modelId="{2007DAB3-2FDE-46B7-A733-789594CAB1DF}" type="pres">
      <dgm:prSet presAssocID="{F409AD10-4035-4176-9CFC-7E722E8FCAB6}" presName="LevelTwoTextNode" presStyleLbl="node3" presStyleIdx="3" presStyleCnt="5">
        <dgm:presLayoutVars>
          <dgm:chPref val="3"/>
        </dgm:presLayoutVars>
      </dgm:prSet>
      <dgm:spPr/>
    </dgm:pt>
    <dgm:pt modelId="{6B4974E1-5B3C-4F1B-8308-4323B07FBB66}" type="pres">
      <dgm:prSet presAssocID="{F409AD10-4035-4176-9CFC-7E722E8FCAB6}" presName="level3hierChild" presStyleCnt="0"/>
      <dgm:spPr/>
    </dgm:pt>
    <dgm:pt modelId="{657C02D7-F134-400E-BBE1-3EDE33F2DA87}" type="pres">
      <dgm:prSet presAssocID="{D80E1F84-5202-4E36-8C1A-202653CED43D}" presName="conn2-1" presStyleLbl="parChTrans1D3" presStyleIdx="4" presStyleCnt="5"/>
      <dgm:spPr/>
    </dgm:pt>
    <dgm:pt modelId="{352A3C8E-FF15-452D-8F82-3FA12A5D31A1}" type="pres">
      <dgm:prSet presAssocID="{D80E1F84-5202-4E36-8C1A-202653CED43D}" presName="connTx" presStyleLbl="parChTrans1D3" presStyleIdx="4" presStyleCnt="5"/>
      <dgm:spPr/>
    </dgm:pt>
    <dgm:pt modelId="{F5B0BB6C-0165-41E4-B77D-37989899ED92}" type="pres">
      <dgm:prSet presAssocID="{31762C54-A291-401D-892B-D041F3C30A8F}" presName="root2" presStyleCnt="0"/>
      <dgm:spPr/>
    </dgm:pt>
    <dgm:pt modelId="{C02D0FA0-B8FE-4E91-A65E-E6B203F17504}" type="pres">
      <dgm:prSet presAssocID="{31762C54-A291-401D-892B-D041F3C30A8F}" presName="LevelTwoTextNode" presStyleLbl="node3" presStyleIdx="4" presStyleCnt="5" custLinFactNeighborX="1369" custLinFactNeighborY="164">
        <dgm:presLayoutVars>
          <dgm:chPref val="3"/>
        </dgm:presLayoutVars>
      </dgm:prSet>
      <dgm:spPr/>
    </dgm:pt>
    <dgm:pt modelId="{B08BDE68-9345-4355-BAD3-AAB650CFD91F}" type="pres">
      <dgm:prSet presAssocID="{31762C54-A291-401D-892B-D041F3C30A8F}" presName="level3hierChild" presStyleCnt="0"/>
      <dgm:spPr/>
    </dgm:pt>
  </dgm:ptLst>
  <dgm:cxnLst>
    <dgm:cxn modelId="{A5A9C90F-CC27-49C0-B27A-AAA75E32EE07}" srcId="{17761CDE-BF8A-46B4-B81D-B1D2555E51DB}" destId="{31762C54-A291-401D-892B-D041F3C30A8F}" srcOrd="1" destOrd="0" parTransId="{D80E1F84-5202-4E36-8C1A-202653CED43D}" sibTransId="{6EF33153-606E-44B3-90B5-A7E2E30685FA}"/>
    <dgm:cxn modelId="{8CC81612-8BC8-4BA8-A078-9CC0B09500B3}" type="presOf" srcId="{17761CDE-BF8A-46B4-B81D-B1D2555E51DB}" destId="{4F6B9543-3184-4CA5-A08B-13F28F25B488}" srcOrd="0" destOrd="0" presId="urn:microsoft.com/office/officeart/2005/8/layout/hierarchy2"/>
    <dgm:cxn modelId="{A9F34913-C9C3-4491-9E98-DB60EABF8081}" type="presOf" srcId="{85C9B43A-EBAA-4AB6-80BD-342076682629}" destId="{F803F229-7259-4B52-9F2B-56FAF5F014D4}" srcOrd="0" destOrd="0" presId="urn:microsoft.com/office/officeart/2005/8/layout/hierarchy2"/>
    <dgm:cxn modelId="{C63FA917-0582-427E-B0D9-4C4AE8ED06B3}" type="presOf" srcId="{36FCE22B-3FC1-41E3-97AA-3E6994B4B78C}" destId="{592BE1D9-5F9B-4947-AF55-BAD3CFDCB289}" srcOrd="0" destOrd="0" presId="urn:microsoft.com/office/officeart/2005/8/layout/hierarchy2"/>
    <dgm:cxn modelId="{431C8E27-A057-445C-9ADD-06067B5B6EC1}" type="presOf" srcId="{64B18529-56BC-4831-878B-B9C99690A297}" destId="{DE5674D0-BAAF-43DE-A11D-EE401D685CAF}" srcOrd="1" destOrd="0" presId="urn:microsoft.com/office/officeart/2005/8/layout/hierarchy2"/>
    <dgm:cxn modelId="{917AE935-7C07-433E-AEE3-6E5B0F43DEDE}" srcId="{17761CDE-BF8A-46B4-B81D-B1D2555E51DB}" destId="{F409AD10-4035-4176-9CFC-7E722E8FCAB6}" srcOrd="0" destOrd="0" parTransId="{8FFBBBF2-3443-4EC5-9CA4-87D81D97749F}" sibTransId="{AB74A565-6F23-4210-B71F-0A67AB930C16}"/>
    <dgm:cxn modelId="{F90EF035-6504-49AA-9A92-91644E3F73DD}" type="presOf" srcId="{F30BE66F-6A47-4544-AD3B-66C48311004F}" destId="{503C2758-70E3-43A1-8F07-8F45B6F8EB5D}" srcOrd="0" destOrd="0" presId="urn:microsoft.com/office/officeart/2005/8/layout/hierarchy2"/>
    <dgm:cxn modelId="{E55B5D3F-0C61-42F9-81B7-B1F118497025}" type="presOf" srcId="{5BA910ED-9294-4BD3-A4B4-63C2051595CD}" destId="{E4477261-E159-4BE3-BDB1-38424E1A1D1F}" srcOrd="0" destOrd="0" presId="urn:microsoft.com/office/officeart/2005/8/layout/hierarchy2"/>
    <dgm:cxn modelId="{B44D4B40-7CB5-4363-A7EB-6E829AEF7B7B}" type="presOf" srcId="{51C88DC2-0444-4D84-A243-0E15CB530641}" destId="{1860C448-627B-4F95-8AD5-7C37F07A4A91}" srcOrd="0" destOrd="0" presId="urn:microsoft.com/office/officeart/2005/8/layout/hierarchy2"/>
    <dgm:cxn modelId="{7DE11C43-2E45-4009-B4C4-F36225212E3B}" type="presOf" srcId="{F409AD10-4035-4176-9CFC-7E722E8FCAB6}" destId="{2007DAB3-2FDE-46B7-A733-789594CAB1DF}" srcOrd="0" destOrd="0" presId="urn:microsoft.com/office/officeart/2005/8/layout/hierarchy2"/>
    <dgm:cxn modelId="{6E456343-24F7-4A1A-A4FE-357069E07302}" srcId="{8439FAA4-05D0-4F4C-B6E8-52E53A659D1E}" destId="{F30BE66F-6A47-4544-AD3B-66C48311004F}" srcOrd="1" destOrd="0" parTransId="{51C88DC2-0444-4D84-A243-0E15CB530641}" sibTransId="{B19C8811-8199-4F1B-9EA5-42CC48FBA74B}"/>
    <dgm:cxn modelId="{5B68B044-6953-49BB-9D0F-C37A0386E8B2}" type="presOf" srcId="{5A443635-2F58-432C-A4E0-27FCA30F8967}" destId="{548860EC-5FF6-4EF0-86DC-7CC1D8B19DF8}" srcOrd="1" destOrd="0" presId="urn:microsoft.com/office/officeart/2005/8/layout/hierarchy2"/>
    <dgm:cxn modelId="{514A1965-AC75-4C21-BB45-B839F5FB13DD}" type="presOf" srcId="{31762C54-A291-401D-892B-D041F3C30A8F}" destId="{C02D0FA0-B8FE-4E91-A65E-E6B203F17504}" srcOrd="0" destOrd="0" presId="urn:microsoft.com/office/officeart/2005/8/layout/hierarchy2"/>
    <dgm:cxn modelId="{8B57FB68-9214-487B-9588-CB294217D1DD}" type="presOf" srcId="{658F1592-10DA-45E6-82C5-064723E35CBA}" destId="{83E98F97-4354-481C-ADB3-AB7DAEFAC21B}" srcOrd="0" destOrd="0" presId="urn:microsoft.com/office/officeart/2005/8/layout/hierarchy2"/>
    <dgm:cxn modelId="{25CC166A-8B3F-4022-812F-C024B736DEE4}" srcId="{8439FAA4-05D0-4F4C-B6E8-52E53A659D1E}" destId="{17761CDE-BF8A-46B4-B81D-B1D2555E51DB}" srcOrd="2" destOrd="0" parTransId="{5A443635-2F58-432C-A4E0-27FCA30F8967}" sibTransId="{9AF3F567-1458-407B-9B54-83D6A0156D99}"/>
    <dgm:cxn modelId="{D718DF6D-FA31-4EFD-B4D1-C38A4E346288}" type="presOf" srcId="{3E949A16-8F8C-485F-A4FF-8BBEA9962BF9}" destId="{48036EC8-CF8C-4F95-955F-09BD781CA485}" srcOrd="1" destOrd="0" presId="urn:microsoft.com/office/officeart/2005/8/layout/hierarchy2"/>
    <dgm:cxn modelId="{5F68096F-204D-4CBB-AD9A-6093B4DF5CE7}" type="presOf" srcId="{8FFBBBF2-3443-4EC5-9CA4-87D81D97749F}" destId="{A4FC5B29-6F55-474F-8464-476DD9DE3FA7}" srcOrd="0" destOrd="0" presId="urn:microsoft.com/office/officeart/2005/8/layout/hierarchy2"/>
    <dgm:cxn modelId="{1A13CF53-0F2C-4772-BC56-78513935BA42}" srcId="{F89B3091-E5F3-484B-87EE-B6F269A66B12}" destId="{658F1592-10DA-45E6-82C5-064723E35CBA}" srcOrd="2" destOrd="0" parTransId="{85C9B43A-EBAA-4AB6-80BD-342076682629}" sibTransId="{4D6D738A-6560-4402-BF8B-AB145126EAB3}"/>
    <dgm:cxn modelId="{0810AC76-B9D5-4ABC-85F9-394547C663EE}" type="presOf" srcId="{36FCE22B-3FC1-41E3-97AA-3E6994B4B78C}" destId="{3D4FCB29-8B87-4806-844F-A45CA90A47E0}" srcOrd="1" destOrd="0" presId="urn:microsoft.com/office/officeart/2005/8/layout/hierarchy2"/>
    <dgm:cxn modelId="{72E3AD76-31BC-45F5-BD54-F89B54B523A1}" srcId="{F89B3091-E5F3-484B-87EE-B6F269A66B12}" destId="{44519B50-90B5-4817-AD33-00489A140BEC}" srcOrd="0" destOrd="0" parTransId="{36FCE22B-3FC1-41E3-97AA-3E6994B4B78C}" sibTransId="{73F2B647-2DFB-4CB6-92BE-8144F3510B2E}"/>
    <dgm:cxn modelId="{B7EAB587-2273-4526-8212-E294A7A26365}" type="presOf" srcId="{64B18529-56BC-4831-878B-B9C99690A297}" destId="{1724B872-4F4B-4274-8A83-EBD5B262C906}" srcOrd="0" destOrd="0" presId="urn:microsoft.com/office/officeart/2005/8/layout/hierarchy2"/>
    <dgm:cxn modelId="{39C29398-0BDE-4D55-973B-F3A05914E8C0}" type="presOf" srcId="{85C9B43A-EBAA-4AB6-80BD-342076682629}" destId="{B70F0B14-FC8A-4286-BE33-3FB14A36EC67}" srcOrd="1" destOrd="0" presId="urn:microsoft.com/office/officeart/2005/8/layout/hierarchy2"/>
    <dgm:cxn modelId="{61E12AA4-3DE1-469C-B734-9D4B84DFB596}" type="presOf" srcId="{5A443635-2F58-432C-A4E0-27FCA30F8967}" destId="{D5355C4E-9B9A-436F-A48C-58E02800F28C}" srcOrd="0" destOrd="0" presId="urn:microsoft.com/office/officeart/2005/8/layout/hierarchy2"/>
    <dgm:cxn modelId="{7FE2B1A7-15E6-42F6-9544-33C00E24A2F3}" type="presOf" srcId="{8439FAA4-05D0-4F4C-B6E8-52E53A659D1E}" destId="{43A53147-064F-4152-A57C-BCFD4FDEC519}" srcOrd="0" destOrd="0" presId="urn:microsoft.com/office/officeart/2005/8/layout/hierarchy2"/>
    <dgm:cxn modelId="{3F7152AC-D859-499F-9F1C-907E9B3C4318}" type="presOf" srcId="{44519B50-90B5-4817-AD33-00489A140BEC}" destId="{E62A7D12-F6E3-4F25-B61E-70562FBDAAD7}" srcOrd="0" destOrd="0" presId="urn:microsoft.com/office/officeart/2005/8/layout/hierarchy2"/>
    <dgm:cxn modelId="{D1E580AC-6C7D-4876-808E-FD4A6398BA20}" type="presOf" srcId="{D80E1F84-5202-4E36-8C1A-202653CED43D}" destId="{657C02D7-F134-400E-BBE1-3EDE33F2DA87}" srcOrd="0" destOrd="0" presId="urn:microsoft.com/office/officeart/2005/8/layout/hierarchy2"/>
    <dgm:cxn modelId="{1369EEAD-BD06-43A1-ACC0-8683A63EDFAF}" type="presOf" srcId="{F89B3091-E5F3-484B-87EE-B6F269A66B12}" destId="{8472BDA9-1A62-4CDB-B3B8-9654E4839C42}" srcOrd="0" destOrd="0" presId="urn:microsoft.com/office/officeart/2005/8/layout/hierarchy2"/>
    <dgm:cxn modelId="{3081F8AF-B9C4-4524-BD97-CA9CC870E97A}" srcId="{A58E77AB-F731-4A33-AA9C-D7F1AD056B95}" destId="{8439FAA4-05D0-4F4C-B6E8-52E53A659D1E}" srcOrd="0" destOrd="0" parTransId="{8A423A00-EBC3-4EA5-89B8-9C5CF2313C8E}" sibTransId="{9C75B039-67AE-46F1-A798-C67023A055A7}"/>
    <dgm:cxn modelId="{501B44B4-C5D0-460A-918D-E5F447C65B80}" type="presOf" srcId="{3E949A16-8F8C-485F-A4FF-8BBEA9962BF9}" destId="{3B7E683D-BB87-4525-B27E-96C92FF943D1}" srcOrd="0" destOrd="0" presId="urn:microsoft.com/office/officeart/2005/8/layout/hierarchy2"/>
    <dgm:cxn modelId="{2F5437BD-9D80-46F3-9291-E4D210B71BD1}" srcId="{8439FAA4-05D0-4F4C-B6E8-52E53A659D1E}" destId="{F89B3091-E5F3-484B-87EE-B6F269A66B12}" srcOrd="0" destOrd="0" parTransId="{64B18529-56BC-4831-878B-B9C99690A297}" sibTransId="{A19D0F5F-7CC4-4006-B661-BC06723E4D47}"/>
    <dgm:cxn modelId="{9124F4C1-0843-4D32-8310-BC96A92A823F}" type="presOf" srcId="{51C88DC2-0444-4D84-A243-0E15CB530641}" destId="{01832DCB-615F-45DB-A926-1CBA961CD7AE}" srcOrd="1" destOrd="0" presId="urn:microsoft.com/office/officeart/2005/8/layout/hierarchy2"/>
    <dgm:cxn modelId="{8C30BAE5-0639-4C62-BF3B-06049C898846}" srcId="{F89B3091-E5F3-484B-87EE-B6F269A66B12}" destId="{5BA910ED-9294-4BD3-A4B4-63C2051595CD}" srcOrd="1" destOrd="0" parTransId="{3E949A16-8F8C-485F-A4FF-8BBEA9962BF9}" sibTransId="{B044FB0F-5438-439A-AABB-578E44E0B266}"/>
    <dgm:cxn modelId="{65E3CAEB-65D3-498E-841C-ABD7410927B2}" type="presOf" srcId="{8FFBBBF2-3443-4EC5-9CA4-87D81D97749F}" destId="{40783711-01E4-47D2-89E3-CBFA56D7F730}" srcOrd="1" destOrd="0" presId="urn:microsoft.com/office/officeart/2005/8/layout/hierarchy2"/>
    <dgm:cxn modelId="{6DEEA4F1-0B32-4D79-A8CE-B4C11D249B4C}" type="presOf" srcId="{A58E77AB-F731-4A33-AA9C-D7F1AD056B95}" destId="{B20A75DE-C58C-45C3-A93D-6EE7F46F7B23}" srcOrd="0" destOrd="0" presId="urn:microsoft.com/office/officeart/2005/8/layout/hierarchy2"/>
    <dgm:cxn modelId="{905A6FFD-5A3E-4D99-A131-AE5E3CBF9A72}" type="presOf" srcId="{D80E1F84-5202-4E36-8C1A-202653CED43D}" destId="{352A3C8E-FF15-452D-8F82-3FA12A5D31A1}" srcOrd="1" destOrd="0" presId="urn:microsoft.com/office/officeart/2005/8/layout/hierarchy2"/>
    <dgm:cxn modelId="{DEC726B4-6025-4B36-9B66-230CFBC5D1F3}" type="presParOf" srcId="{B20A75DE-C58C-45C3-A93D-6EE7F46F7B23}" destId="{0B70C027-4B39-4110-81D3-BFDD6E2B7870}" srcOrd="0" destOrd="0" presId="urn:microsoft.com/office/officeart/2005/8/layout/hierarchy2"/>
    <dgm:cxn modelId="{CFF61B5B-BA47-407D-B894-1EB42BB29FB1}" type="presParOf" srcId="{0B70C027-4B39-4110-81D3-BFDD6E2B7870}" destId="{43A53147-064F-4152-A57C-BCFD4FDEC519}" srcOrd="0" destOrd="0" presId="urn:microsoft.com/office/officeart/2005/8/layout/hierarchy2"/>
    <dgm:cxn modelId="{E2866521-0242-4EE4-8E87-9452A438704F}" type="presParOf" srcId="{0B70C027-4B39-4110-81D3-BFDD6E2B7870}" destId="{843349E9-16F8-4777-958E-E9CBD7C6A818}" srcOrd="1" destOrd="0" presId="urn:microsoft.com/office/officeart/2005/8/layout/hierarchy2"/>
    <dgm:cxn modelId="{D3AED41B-FAC6-4FEF-ABC7-FB1CF8C270E1}" type="presParOf" srcId="{843349E9-16F8-4777-958E-E9CBD7C6A818}" destId="{1724B872-4F4B-4274-8A83-EBD5B262C906}" srcOrd="0" destOrd="0" presId="urn:microsoft.com/office/officeart/2005/8/layout/hierarchy2"/>
    <dgm:cxn modelId="{41EF8E29-8C72-4E87-A748-15BA768E25A9}" type="presParOf" srcId="{1724B872-4F4B-4274-8A83-EBD5B262C906}" destId="{DE5674D0-BAAF-43DE-A11D-EE401D685CAF}" srcOrd="0" destOrd="0" presId="urn:microsoft.com/office/officeart/2005/8/layout/hierarchy2"/>
    <dgm:cxn modelId="{A249ACA0-D27B-44C4-91E6-87983AD3749C}" type="presParOf" srcId="{843349E9-16F8-4777-958E-E9CBD7C6A818}" destId="{1FAE2EEF-DAAC-48FD-AA56-2F125305F139}" srcOrd="1" destOrd="0" presId="urn:microsoft.com/office/officeart/2005/8/layout/hierarchy2"/>
    <dgm:cxn modelId="{0C98DC23-B706-4C2B-BFF0-8BE3D4BA0927}" type="presParOf" srcId="{1FAE2EEF-DAAC-48FD-AA56-2F125305F139}" destId="{8472BDA9-1A62-4CDB-B3B8-9654E4839C42}" srcOrd="0" destOrd="0" presId="urn:microsoft.com/office/officeart/2005/8/layout/hierarchy2"/>
    <dgm:cxn modelId="{3AE294F8-A191-43E2-A1D3-C77CCB3C1E87}" type="presParOf" srcId="{1FAE2EEF-DAAC-48FD-AA56-2F125305F139}" destId="{5081F45F-A693-4FE1-BB8F-58EBC0C746E8}" srcOrd="1" destOrd="0" presId="urn:microsoft.com/office/officeart/2005/8/layout/hierarchy2"/>
    <dgm:cxn modelId="{B5ED03AC-8FF9-4014-876A-6E0B20936D73}" type="presParOf" srcId="{5081F45F-A693-4FE1-BB8F-58EBC0C746E8}" destId="{592BE1D9-5F9B-4947-AF55-BAD3CFDCB289}" srcOrd="0" destOrd="0" presId="urn:microsoft.com/office/officeart/2005/8/layout/hierarchy2"/>
    <dgm:cxn modelId="{CDF750A6-995D-4F63-AA22-0DD2F5E2F42C}" type="presParOf" srcId="{592BE1D9-5F9B-4947-AF55-BAD3CFDCB289}" destId="{3D4FCB29-8B87-4806-844F-A45CA90A47E0}" srcOrd="0" destOrd="0" presId="urn:microsoft.com/office/officeart/2005/8/layout/hierarchy2"/>
    <dgm:cxn modelId="{57A3B394-DA07-47D9-983B-21EB415D1DFA}" type="presParOf" srcId="{5081F45F-A693-4FE1-BB8F-58EBC0C746E8}" destId="{ABA4BFD6-314E-4D57-823A-3A8D4B3D6685}" srcOrd="1" destOrd="0" presId="urn:microsoft.com/office/officeart/2005/8/layout/hierarchy2"/>
    <dgm:cxn modelId="{670AFA1F-F521-4862-9A85-9D12F69F9432}" type="presParOf" srcId="{ABA4BFD6-314E-4D57-823A-3A8D4B3D6685}" destId="{E62A7D12-F6E3-4F25-B61E-70562FBDAAD7}" srcOrd="0" destOrd="0" presId="urn:microsoft.com/office/officeart/2005/8/layout/hierarchy2"/>
    <dgm:cxn modelId="{6E28C154-41BC-40A4-A613-AAEBA73CECB0}" type="presParOf" srcId="{ABA4BFD6-314E-4D57-823A-3A8D4B3D6685}" destId="{4CDDB435-A5F5-486B-8F9F-C1EF797E498F}" srcOrd="1" destOrd="0" presId="urn:microsoft.com/office/officeart/2005/8/layout/hierarchy2"/>
    <dgm:cxn modelId="{49E48E3E-B1F0-4294-BA35-9821854235BF}" type="presParOf" srcId="{5081F45F-A693-4FE1-BB8F-58EBC0C746E8}" destId="{3B7E683D-BB87-4525-B27E-96C92FF943D1}" srcOrd="2" destOrd="0" presId="urn:microsoft.com/office/officeart/2005/8/layout/hierarchy2"/>
    <dgm:cxn modelId="{CEC8BFCE-12B9-4A51-B109-B21D950B6E9B}" type="presParOf" srcId="{3B7E683D-BB87-4525-B27E-96C92FF943D1}" destId="{48036EC8-CF8C-4F95-955F-09BD781CA485}" srcOrd="0" destOrd="0" presId="urn:microsoft.com/office/officeart/2005/8/layout/hierarchy2"/>
    <dgm:cxn modelId="{7E4955F5-8230-4CBC-9F5C-72F8C389E55B}" type="presParOf" srcId="{5081F45F-A693-4FE1-BB8F-58EBC0C746E8}" destId="{5AB943F7-BC1C-4C9C-A260-C2BE8B7A1448}" srcOrd="3" destOrd="0" presId="urn:microsoft.com/office/officeart/2005/8/layout/hierarchy2"/>
    <dgm:cxn modelId="{5FA6CD82-A91C-4F75-92CC-485B92AFB652}" type="presParOf" srcId="{5AB943F7-BC1C-4C9C-A260-C2BE8B7A1448}" destId="{E4477261-E159-4BE3-BDB1-38424E1A1D1F}" srcOrd="0" destOrd="0" presId="urn:microsoft.com/office/officeart/2005/8/layout/hierarchy2"/>
    <dgm:cxn modelId="{21EA4B1D-226C-49B8-9A63-B57DF610D5D0}" type="presParOf" srcId="{5AB943F7-BC1C-4C9C-A260-C2BE8B7A1448}" destId="{85B79248-8E83-43D4-9856-0D8EBEDA6CB7}" srcOrd="1" destOrd="0" presId="urn:microsoft.com/office/officeart/2005/8/layout/hierarchy2"/>
    <dgm:cxn modelId="{BA3DFE75-378D-4010-917A-6C9CDFD7C13E}" type="presParOf" srcId="{5081F45F-A693-4FE1-BB8F-58EBC0C746E8}" destId="{F803F229-7259-4B52-9F2B-56FAF5F014D4}" srcOrd="4" destOrd="0" presId="urn:microsoft.com/office/officeart/2005/8/layout/hierarchy2"/>
    <dgm:cxn modelId="{22ABB6A9-9A00-49E9-A9B9-45081DD9EC42}" type="presParOf" srcId="{F803F229-7259-4B52-9F2B-56FAF5F014D4}" destId="{B70F0B14-FC8A-4286-BE33-3FB14A36EC67}" srcOrd="0" destOrd="0" presId="urn:microsoft.com/office/officeart/2005/8/layout/hierarchy2"/>
    <dgm:cxn modelId="{216E1B6D-EB2E-4E39-AF7A-1CEB44CCDD7F}" type="presParOf" srcId="{5081F45F-A693-4FE1-BB8F-58EBC0C746E8}" destId="{6BE03A95-C899-4DF6-8733-BCB17321A5B6}" srcOrd="5" destOrd="0" presId="urn:microsoft.com/office/officeart/2005/8/layout/hierarchy2"/>
    <dgm:cxn modelId="{D5D3C9DA-0EB1-48A4-BBF9-CEA29CC175AA}" type="presParOf" srcId="{6BE03A95-C899-4DF6-8733-BCB17321A5B6}" destId="{83E98F97-4354-481C-ADB3-AB7DAEFAC21B}" srcOrd="0" destOrd="0" presId="urn:microsoft.com/office/officeart/2005/8/layout/hierarchy2"/>
    <dgm:cxn modelId="{5BC14F66-18D6-4BEA-8225-2B62D5DC5F5F}" type="presParOf" srcId="{6BE03A95-C899-4DF6-8733-BCB17321A5B6}" destId="{869F7E2E-543E-44FC-8737-00E2ACB92258}" srcOrd="1" destOrd="0" presId="urn:microsoft.com/office/officeart/2005/8/layout/hierarchy2"/>
    <dgm:cxn modelId="{15ABBBC0-7410-471B-BDCA-D9E5689D5CAD}" type="presParOf" srcId="{843349E9-16F8-4777-958E-E9CBD7C6A818}" destId="{1860C448-627B-4F95-8AD5-7C37F07A4A91}" srcOrd="2" destOrd="0" presId="urn:microsoft.com/office/officeart/2005/8/layout/hierarchy2"/>
    <dgm:cxn modelId="{AF48757D-B777-4E06-A2E0-A8EAD177DE12}" type="presParOf" srcId="{1860C448-627B-4F95-8AD5-7C37F07A4A91}" destId="{01832DCB-615F-45DB-A926-1CBA961CD7AE}" srcOrd="0" destOrd="0" presId="urn:microsoft.com/office/officeart/2005/8/layout/hierarchy2"/>
    <dgm:cxn modelId="{C424B066-C17A-4D68-A2D4-FFB9386AC026}" type="presParOf" srcId="{843349E9-16F8-4777-958E-E9CBD7C6A818}" destId="{186EF02E-0285-4531-B263-923CBE1769DC}" srcOrd="3" destOrd="0" presId="urn:microsoft.com/office/officeart/2005/8/layout/hierarchy2"/>
    <dgm:cxn modelId="{A475D9C8-9E60-4EE2-966B-794E1CADA71C}" type="presParOf" srcId="{186EF02E-0285-4531-B263-923CBE1769DC}" destId="{503C2758-70E3-43A1-8F07-8F45B6F8EB5D}" srcOrd="0" destOrd="0" presId="urn:microsoft.com/office/officeart/2005/8/layout/hierarchy2"/>
    <dgm:cxn modelId="{C5A0C7AF-830F-4F0C-95F6-98C6B34D3F46}" type="presParOf" srcId="{186EF02E-0285-4531-B263-923CBE1769DC}" destId="{6826060C-5E6B-4E24-8438-B606629CF351}" srcOrd="1" destOrd="0" presId="urn:microsoft.com/office/officeart/2005/8/layout/hierarchy2"/>
    <dgm:cxn modelId="{9586E9B7-B192-4B84-AF9F-A521269E0606}" type="presParOf" srcId="{843349E9-16F8-4777-958E-E9CBD7C6A818}" destId="{D5355C4E-9B9A-436F-A48C-58E02800F28C}" srcOrd="4" destOrd="0" presId="urn:microsoft.com/office/officeart/2005/8/layout/hierarchy2"/>
    <dgm:cxn modelId="{20021D61-88C4-46E3-A865-A8596090B25A}" type="presParOf" srcId="{D5355C4E-9B9A-436F-A48C-58E02800F28C}" destId="{548860EC-5FF6-4EF0-86DC-7CC1D8B19DF8}" srcOrd="0" destOrd="0" presId="urn:microsoft.com/office/officeart/2005/8/layout/hierarchy2"/>
    <dgm:cxn modelId="{8929E83C-BCDA-4490-B303-109FC95AB9A7}" type="presParOf" srcId="{843349E9-16F8-4777-958E-E9CBD7C6A818}" destId="{A5A18162-9A3D-4969-86A5-3161E7FCF536}" srcOrd="5" destOrd="0" presId="urn:microsoft.com/office/officeart/2005/8/layout/hierarchy2"/>
    <dgm:cxn modelId="{2985AD67-0C8D-4FAD-B2B3-6B9EDC4835E6}" type="presParOf" srcId="{A5A18162-9A3D-4969-86A5-3161E7FCF536}" destId="{4F6B9543-3184-4CA5-A08B-13F28F25B488}" srcOrd="0" destOrd="0" presId="urn:microsoft.com/office/officeart/2005/8/layout/hierarchy2"/>
    <dgm:cxn modelId="{67784B16-36BD-4C48-BC4C-0FDE72A07197}" type="presParOf" srcId="{A5A18162-9A3D-4969-86A5-3161E7FCF536}" destId="{C906F50D-A497-4DAB-A653-986B7CC55D4A}" srcOrd="1" destOrd="0" presId="urn:microsoft.com/office/officeart/2005/8/layout/hierarchy2"/>
    <dgm:cxn modelId="{88E86714-5AC2-4142-944B-C22274B01A19}" type="presParOf" srcId="{C906F50D-A497-4DAB-A653-986B7CC55D4A}" destId="{A4FC5B29-6F55-474F-8464-476DD9DE3FA7}" srcOrd="0" destOrd="0" presId="urn:microsoft.com/office/officeart/2005/8/layout/hierarchy2"/>
    <dgm:cxn modelId="{B0ECF659-D3FB-4517-B16D-CE50238F5E6F}" type="presParOf" srcId="{A4FC5B29-6F55-474F-8464-476DD9DE3FA7}" destId="{40783711-01E4-47D2-89E3-CBFA56D7F730}" srcOrd="0" destOrd="0" presId="urn:microsoft.com/office/officeart/2005/8/layout/hierarchy2"/>
    <dgm:cxn modelId="{215C2C9A-BF95-40C9-87A7-E2035DADF740}" type="presParOf" srcId="{C906F50D-A497-4DAB-A653-986B7CC55D4A}" destId="{46E1B960-6D6D-4C25-99D2-99A698EB0DCA}" srcOrd="1" destOrd="0" presId="urn:microsoft.com/office/officeart/2005/8/layout/hierarchy2"/>
    <dgm:cxn modelId="{6671D9DE-C223-4B42-BEE6-E1E093D06545}" type="presParOf" srcId="{46E1B960-6D6D-4C25-99D2-99A698EB0DCA}" destId="{2007DAB3-2FDE-46B7-A733-789594CAB1DF}" srcOrd="0" destOrd="0" presId="urn:microsoft.com/office/officeart/2005/8/layout/hierarchy2"/>
    <dgm:cxn modelId="{C880E200-915F-4C11-BECE-F34FDEAB8B8E}" type="presParOf" srcId="{46E1B960-6D6D-4C25-99D2-99A698EB0DCA}" destId="{6B4974E1-5B3C-4F1B-8308-4323B07FBB66}" srcOrd="1" destOrd="0" presId="urn:microsoft.com/office/officeart/2005/8/layout/hierarchy2"/>
    <dgm:cxn modelId="{00FF6A18-A0E0-44AA-9816-5F9FED0CEB07}" type="presParOf" srcId="{C906F50D-A497-4DAB-A653-986B7CC55D4A}" destId="{657C02D7-F134-400E-BBE1-3EDE33F2DA87}" srcOrd="2" destOrd="0" presId="urn:microsoft.com/office/officeart/2005/8/layout/hierarchy2"/>
    <dgm:cxn modelId="{ED531962-48E7-4A6C-AEBD-38E5844909A2}" type="presParOf" srcId="{657C02D7-F134-400E-BBE1-3EDE33F2DA87}" destId="{352A3C8E-FF15-452D-8F82-3FA12A5D31A1}" srcOrd="0" destOrd="0" presId="urn:microsoft.com/office/officeart/2005/8/layout/hierarchy2"/>
    <dgm:cxn modelId="{14A7EDA9-92C8-41B9-B1D3-39150444B46D}" type="presParOf" srcId="{C906F50D-A497-4DAB-A653-986B7CC55D4A}" destId="{F5B0BB6C-0165-41E4-B77D-37989899ED92}" srcOrd="3" destOrd="0" presId="urn:microsoft.com/office/officeart/2005/8/layout/hierarchy2"/>
    <dgm:cxn modelId="{887F5A8E-F9FD-4D5D-94AC-F357749BA8AD}" type="presParOf" srcId="{F5B0BB6C-0165-41E4-B77D-37989899ED92}" destId="{C02D0FA0-B8FE-4E91-A65E-E6B203F17504}" srcOrd="0" destOrd="0" presId="urn:microsoft.com/office/officeart/2005/8/layout/hierarchy2"/>
    <dgm:cxn modelId="{7EA2BA6D-A566-40C6-8A50-ADEB076CB6A4}" type="presParOf" srcId="{F5B0BB6C-0165-41E4-B77D-37989899ED92}" destId="{B08BDE68-9345-4355-BAD3-AAB650CFD91F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EFD0804-6EB2-453E-8A82-790428CBDC26}" type="doc">
      <dgm:prSet loTypeId="urn:microsoft.com/office/officeart/2005/8/layout/lProcess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224B5A52-CCAE-4E79-923A-42197B6F2B0C}">
      <dgm:prSet phldrT="[Texto]"/>
      <dgm:spPr/>
      <dgm:t>
        <a:bodyPr/>
        <a:lstStyle/>
        <a:p>
          <a:r>
            <a:rPr lang="es-ES" dirty="0" err="1"/>
            <a:t>List</a:t>
          </a:r>
          <a:endParaRPr lang="es-ES" dirty="0"/>
        </a:p>
      </dgm:t>
    </dgm:pt>
    <dgm:pt modelId="{4E6378AC-2529-4C53-8008-FD72CD979382}" type="parTrans" cxnId="{25BF058E-3917-4DA5-A446-D6C648391C85}">
      <dgm:prSet/>
      <dgm:spPr/>
      <dgm:t>
        <a:bodyPr/>
        <a:lstStyle/>
        <a:p>
          <a:endParaRPr lang="es-ES"/>
        </a:p>
      </dgm:t>
    </dgm:pt>
    <dgm:pt modelId="{9B4FAF83-3FD5-4B00-9B53-9A42E3A4C1D3}" type="sibTrans" cxnId="{25BF058E-3917-4DA5-A446-D6C648391C85}">
      <dgm:prSet/>
      <dgm:spPr/>
      <dgm:t>
        <a:bodyPr/>
        <a:lstStyle/>
        <a:p>
          <a:endParaRPr lang="es-ES"/>
        </a:p>
      </dgm:t>
    </dgm:pt>
    <dgm:pt modelId="{FFD23BE7-442F-44D2-8170-E1C33E8695C9}">
      <dgm:prSet phldrT="[Texto]"/>
      <dgm:spPr/>
      <dgm:t>
        <a:bodyPr/>
        <a:lstStyle/>
        <a:p>
          <a:r>
            <a:rPr lang="es-ES" dirty="0" err="1"/>
            <a:t>List.append</a:t>
          </a:r>
          <a:r>
            <a:rPr lang="es-ES" dirty="0"/>
            <a:t>()</a:t>
          </a:r>
        </a:p>
        <a:p>
          <a:r>
            <a:rPr lang="es-ES" dirty="0" err="1"/>
            <a:t>List.extend</a:t>
          </a:r>
          <a:r>
            <a:rPr lang="es-ES" dirty="0"/>
            <a:t>()</a:t>
          </a:r>
        </a:p>
        <a:p>
          <a:r>
            <a:rPr lang="es-ES" dirty="0" err="1"/>
            <a:t>List.insert</a:t>
          </a:r>
          <a:r>
            <a:rPr lang="es-ES" dirty="0"/>
            <a:t>()</a:t>
          </a:r>
        </a:p>
        <a:p>
          <a:r>
            <a:rPr lang="es-ES" dirty="0" err="1"/>
            <a:t>List.pop</a:t>
          </a:r>
          <a:r>
            <a:rPr lang="es-ES" dirty="0"/>
            <a:t>()</a:t>
          </a:r>
        </a:p>
        <a:p>
          <a:r>
            <a:rPr lang="es-ES" dirty="0" err="1"/>
            <a:t>List.reverse</a:t>
          </a:r>
          <a:r>
            <a:rPr lang="es-ES" dirty="0"/>
            <a:t>()</a:t>
          </a:r>
        </a:p>
        <a:p>
          <a:r>
            <a:rPr lang="es-ES" dirty="0" err="1"/>
            <a:t>List.sort</a:t>
          </a:r>
          <a:r>
            <a:rPr lang="es-ES" dirty="0"/>
            <a:t>()</a:t>
          </a:r>
        </a:p>
        <a:p>
          <a:r>
            <a:rPr lang="es-ES" dirty="0" err="1"/>
            <a:t>List.index</a:t>
          </a:r>
          <a:r>
            <a:rPr lang="es-ES" dirty="0"/>
            <a:t>()</a:t>
          </a:r>
        </a:p>
        <a:p>
          <a:r>
            <a:rPr lang="es-ES" dirty="0" err="1"/>
            <a:t>List.count</a:t>
          </a:r>
          <a:r>
            <a:rPr lang="es-ES" dirty="0"/>
            <a:t>()</a:t>
          </a:r>
        </a:p>
      </dgm:t>
    </dgm:pt>
    <dgm:pt modelId="{A5F0C360-265D-4133-874E-327D610D7206}" type="parTrans" cxnId="{FAD3D939-47B9-4E83-94C2-8C936A0249AA}">
      <dgm:prSet/>
      <dgm:spPr/>
      <dgm:t>
        <a:bodyPr/>
        <a:lstStyle/>
        <a:p>
          <a:endParaRPr lang="es-ES"/>
        </a:p>
      </dgm:t>
    </dgm:pt>
    <dgm:pt modelId="{37A312DE-BF9C-4A12-977F-3D638218D1BF}" type="sibTrans" cxnId="{FAD3D939-47B9-4E83-94C2-8C936A0249AA}">
      <dgm:prSet/>
      <dgm:spPr/>
      <dgm:t>
        <a:bodyPr/>
        <a:lstStyle/>
        <a:p>
          <a:endParaRPr lang="es-ES"/>
        </a:p>
      </dgm:t>
    </dgm:pt>
    <dgm:pt modelId="{97D6E67E-6AEA-4E2B-A368-35E637ACA3CF}">
      <dgm:prSet phldrT="[Texto]"/>
      <dgm:spPr/>
      <dgm:t>
        <a:bodyPr/>
        <a:lstStyle/>
        <a:p>
          <a:r>
            <a:rPr lang="es-ES" dirty="0" err="1"/>
            <a:t>Tuple</a:t>
          </a:r>
          <a:endParaRPr lang="es-ES" dirty="0"/>
        </a:p>
      </dgm:t>
    </dgm:pt>
    <dgm:pt modelId="{A0AEB004-9561-4517-8F12-AAEE156379DC}" type="parTrans" cxnId="{78FA024A-9F1A-4614-8D4D-B7F40E2A6DBD}">
      <dgm:prSet/>
      <dgm:spPr/>
      <dgm:t>
        <a:bodyPr/>
        <a:lstStyle/>
        <a:p>
          <a:endParaRPr lang="es-ES"/>
        </a:p>
      </dgm:t>
    </dgm:pt>
    <dgm:pt modelId="{1D563E9D-805E-4355-98FE-EDB99CD88821}" type="sibTrans" cxnId="{78FA024A-9F1A-4614-8D4D-B7F40E2A6DBD}">
      <dgm:prSet/>
      <dgm:spPr/>
      <dgm:t>
        <a:bodyPr/>
        <a:lstStyle/>
        <a:p>
          <a:endParaRPr lang="es-ES"/>
        </a:p>
      </dgm:t>
    </dgm:pt>
    <dgm:pt modelId="{F96ACA98-DACE-43D3-869A-D1BADCE6B6F6}">
      <dgm:prSet phldrT="[Texto]"/>
      <dgm:spPr/>
      <dgm:t>
        <a:bodyPr/>
        <a:lstStyle/>
        <a:p>
          <a:r>
            <a:rPr lang="es-ES" dirty="0" err="1"/>
            <a:t>Tuple.count</a:t>
          </a:r>
          <a:r>
            <a:rPr lang="es-ES" dirty="0"/>
            <a:t>()</a:t>
          </a:r>
        </a:p>
        <a:p>
          <a:r>
            <a:rPr lang="es-ES" dirty="0" err="1"/>
            <a:t>Tuple.index</a:t>
          </a:r>
          <a:r>
            <a:rPr lang="es-ES" dirty="0"/>
            <a:t>()</a:t>
          </a:r>
        </a:p>
        <a:p>
          <a:r>
            <a:rPr lang="es-ES" dirty="0" err="1"/>
            <a:t>len</a:t>
          </a:r>
          <a:r>
            <a:rPr lang="es-ES" dirty="0"/>
            <a:t>(</a:t>
          </a:r>
          <a:r>
            <a:rPr lang="es-ES" dirty="0" err="1"/>
            <a:t>Tuple</a:t>
          </a:r>
          <a:r>
            <a:rPr lang="es-ES" dirty="0"/>
            <a:t>)</a:t>
          </a:r>
        </a:p>
        <a:p>
          <a:endParaRPr lang="es-ES" dirty="0"/>
        </a:p>
      </dgm:t>
    </dgm:pt>
    <dgm:pt modelId="{9B1CEC77-8DBD-41FA-B1E1-58169013E815}" type="parTrans" cxnId="{DC0CC797-EA5B-44A0-B0BF-3EB1FCCE17B7}">
      <dgm:prSet/>
      <dgm:spPr/>
      <dgm:t>
        <a:bodyPr/>
        <a:lstStyle/>
        <a:p>
          <a:endParaRPr lang="es-ES"/>
        </a:p>
      </dgm:t>
    </dgm:pt>
    <dgm:pt modelId="{DD739572-2840-49F2-A520-37E18F551033}" type="sibTrans" cxnId="{DC0CC797-EA5B-44A0-B0BF-3EB1FCCE17B7}">
      <dgm:prSet/>
      <dgm:spPr/>
      <dgm:t>
        <a:bodyPr/>
        <a:lstStyle/>
        <a:p>
          <a:endParaRPr lang="es-ES"/>
        </a:p>
      </dgm:t>
    </dgm:pt>
    <dgm:pt modelId="{EEA19172-2EA2-4F9A-9887-3781551EF553}">
      <dgm:prSet phldrT="[Texto]"/>
      <dgm:spPr/>
      <dgm:t>
        <a:bodyPr/>
        <a:lstStyle/>
        <a:p>
          <a:r>
            <a:rPr lang="es-ES" dirty="0"/>
            <a:t>Dict</a:t>
          </a:r>
        </a:p>
      </dgm:t>
    </dgm:pt>
    <dgm:pt modelId="{366C1280-754B-4261-80D7-88B94D0956B4}" type="parTrans" cxnId="{CCC622F6-32AD-43E7-9C13-0AB0461ECD3D}">
      <dgm:prSet/>
      <dgm:spPr/>
      <dgm:t>
        <a:bodyPr/>
        <a:lstStyle/>
        <a:p>
          <a:endParaRPr lang="es-ES"/>
        </a:p>
      </dgm:t>
    </dgm:pt>
    <dgm:pt modelId="{CEE6186D-38CA-4831-B440-75588155C6CD}" type="sibTrans" cxnId="{CCC622F6-32AD-43E7-9C13-0AB0461ECD3D}">
      <dgm:prSet/>
      <dgm:spPr/>
      <dgm:t>
        <a:bodyPr/>
        <a:lstStyle/>
        <a:p>
          <a:endParaRPr lang="es-ES"/>
        </a:p>
      </dgm:t>
    </dgm:pt>
    <dgm:pt modelId="{68623B6B-8485-40CF-8694-932A30474F6B}">
      <dgm:prSet phldrT="[Texto]"/>
      <dgm:spPr/>
      <dgm:t>
        <a:bodyPr/>
        <a:lstStyle/>
        <a:p>
          <a:r>
            <a:rPr lang="es-ES" dirty="0"/>
            <a:t>Del Dict[clave]</a:t>
          </a:r>
        </a:p>
        <a:p>
          <a:r>
            <a:rPr lang="es-ES" dirty="0" err="1"/>
            <a:t>Dict.keys</a:t>
          </a:r>
          <a:r>
            <a:rPr lang="es-ES" dirty="0"/>
            <a:t>()</a:t>
          </a:r>
        </a:p>
        <a:p>
          <a:r>
            <a:rPr lang="es-ES" dirty="0" err="1"/>
            <a:t>Dict.values</a:t>
          </a:r>
          <a:r>
            <a:rPr lang="es-ES" dirty="0"/>
            <a:t>()</a:t>
          </a:r>
        </a:p>
        <a:p>
          <a:r>
            <a:rPr lang="es-ES" dirty="0" err="1"/>
            <a:t>Len</a:t>
          </a:r>
          <a:r>
            <a:rPr lang="es-ES"/>
            <a:t>(Dict)</a:t>
          </a:r>
          <a:endParaRPr lang="es-ES" dirty="0"/>
        </a:p>
      </dgm:t>
    </dgm:pt>
    <dgm:pt modelId="{C036AFE5-15B9-481B-8340-2D35DD9C47C3}" type="parTrans" cxnId="{3CCC4B7F-AA2A-4B1E-B618-51D0E6C9A2E4}">
      <dgm:prSet/>
      <dgm:spPr/>
      <dgm:t>
        <a:bodyPr/>
        <a:lstStyle/>
        <a:p>
          <a:endParaRPr lang="es-ES"/>
        </a:p>
      </dgm:t>
    </dgm:pt>
    <dgm:pt modelId="{76C07BE8-BEA0-446C-A5A6-BB2C98E430EA}" type="sibTrans" cxnId="{3CCC4B7F-AA2A-4B1E-B618-51D0E6C9A2E4}">
      <dgm:prSet/>
      <dgm:spPr/>
      <dgm:t>
        <a:bodyPr/>
        <a:lstStyle/>
        <a:p>
          <a:endParaRPr lang="es-ES"/>
        </a:p>
      </dgm:t>
    </dgm:pt>
    <dgm:pt modelId="{AB3D0A06-E2E0-4F0E-9A05-B01EE9D9AB69}" type="pres">
      <dgm:prSet presAssocID="{9EFD0804-6EB2-453E-8A82-790428CBDC26}" presName="theList" presStyleCnt="0">
        <dgm:presLayoutVars>
          <dgm:dir/>
          <dgm:animLvl val="lvl"/>
          <dgm:resizeHandles val="exact"/>
        </dgm:presLayoutVars>
      </dgm:prSet>
      <dgm:spPr/>
    </dgm:pt>
    <dgm:pt modelId="{9DE2CCA4-7A2B-4FEF-88D2-20E8C8771C1B}" type="pres">
      <dgm:prSet presAssocID="{224B5A52-CCAE-4E79-923A-42197B6F2B0C}" presName="compNode" presStyleCnt="0"/>
      <dgm:spPr/>
    </dgm:pt>
    <dgm:pt modelId="{0AC92D08-9B82-4EC0-BF67-81E9079B67BF}" type="pres">
      <dgm:prSet presAssocID="{224B5A52-CCAE-4E79-923A-42197B6F2B0C}" presName="aNode" presStyleLbl="bgShp" presStyleIdx="0" presStyleCnt="3" custLinFactNeighborX="-69502" custLinFactNeighborY="-10257"/>
      <dgm:spPr/>
    </dgm:pt>
    <dgm:pt modelId="{70D53276-55F3-4844-BEC0-86C264C4D886}" type="pres">
      <dgm:prSet presAssocID="{224B5A52-CCAE-4E79-923A-42197B6F2B0C}" presName="textNode" presStyleLbl="bgShp" presStyleIdx="0" presStyleCnt="3"/>
      <dgm:spPr/>
    </dgm:pt>
    <dgm:pt modelId="{90B0BC8B-5B5F-458D-B154-CB5BF9E2BDD4}" type="pres">
      <dgm:prSet presAssocID="{224B5A52-CCAE-4E79-923A-42197B6F2B0C}" presName="compChildNode" presStyleCnt="0"/>
      <dgm:spPr/>
    </dgm:pt>
    <dgm:pt modelId="{0471F0BD-45F7-4AC7-8106-F7AA22837023}" type="pres">
      <dgm:prSet presAssocID="{224B5A52-CCAE-4E79-923A-42197B6F2B0C}" presName="theInnerList" presStyleCnt="0"/>
      <dgm:spPr/>
    </dgm:pt>
    <dgm:pt modelId="{656C3AF5-3D08-4210-B108-AE0163A7573D}" type="pres">
      <dgm:prSet presAssocID="{FFD23BE7-442F-44D2-8170-E1C33E8695C9}" presName="childNode" presStyleLbl="node1" presStyleIdx="0" presStyleCnt="3">
        <dgm:presLayoutVars>
          <dgm:bulletEnabled val="1"/>
        </dgm:presLayoutVars>
      </dgm:prSet>
      <dgm:spPr/>
    </dgm:pt>
    <dgm:pt modelId="{223FE451-489D-46D5-9954-4DAC6F00EF1F}" type="pres">
      <dgm:prSet presAssocID="{224B5A52-CCAE-4E79-923A-42197B6F2B0C}" presName="aSpace" presStyleCnt="0"/>
      <dgm:spPr/>
    </dgm:pt>
    <dgm:pt modelId="{B2958183-363E-4EA6-8146-FDDFEDF29CDE}" type="pres">
      <dgm:prSet presAssocID="{97D6E67E-6AEA-4E2B-A368-35E637ACA3CF}" presName="compNode" presStyleCnt="0"/>
      <dgm:spPr/>
    </dgm:pt>
    <dgm:pt modelId="{BF32B324-E7EB-42C6-9219-924FE53E05F6}" type="pres">
      <dgm:prSet presAssocID="{97D6E67E-6AEA-4E2B-A368-35E637ACA3CF}" presName="aNode" presStyleLbl="bgShp" presStyleIdx="1" presStyleCnt="3"/>
      <dgm:spPr/>
    </dgm:pt>
    <dgm:pt modelId="{06748321-DB71-4D60-BF9A-AB93CFFB236C}" type="pres">
      <dgm:prSet presAssocID="{97D6E67E-6AEA-4E2B-A368-35E637ACA3CF}" presName="textNode" presStyleLbl="bgShp" presStyleIdx="1" presStyleCnt="3"/>
      <dgm:spPr/>
    </dgm:pt>
    <dgm:pt modelId="{23AC01FB-750C-4E69-AEE8-6F43D756DFEA}" type="pres">
      <dgm:prSet presAssocID="{97D6E67E-6AEA-4E2B-A368-35E637ACA3CF}" presName="compChildNode" presStyleCnt="0"/>
      <dgm:spPr/>
    </dgm:pt>
    <dgm:pt modelId="{F919E272-D7C7-4850-BECA-B363F239A27C}" type="pres">
      <dgm:prSet presAssocID="{97D6E67E-6AEA-4E2B-A368-35E637ACA3CF}" presName="theInnerList" presStyleCnt="0"/>
      <dgm:spPr/>
    </dgm:pt>
    <dgm:pt modelId="{1CFFB163-C55E-4A24-939D-249B48337E7A}" type="pres">
      <dgm:prSet presAssocID="{F96ACA98-DACE-43D3-869A-D1BADCE6B6F6}" presName="childNode" presStyleLbl="node1" presStyleIdx="1" presStyleCnt="3">
        <dgm:presLayoutVars>
          <dgm:bulletEnabled val="1"/>
        </dgm:presLayoutVars>
      </dgm:prSet>
      <dgm:spPr/>
    </dgm:pt>
    <dgm:pt modelId="{418FEE04-92D9-47F3-AC66-9DBF987F7F5B}" type="pres">
      <dgm:prSet presAssocID="{97D6E67E-6AEA-4E2B-A368-35E637ACA3CF}" presName="aSpace" presStyleCnt="0"/>
      <dgm:spPr/>
    </dgm:pt>
    <dgm:pt modelId="{FAC73069-0D5D-4AF8-B184-F412BBF5D908}" type="pres">
      <dgm:prSet presAssocID="{EEA19172-2EA2-4F9A-9887-3781551EF553}" presName="compNode" presStyleCnt="0"/>
      <dgm:spPr/>
    </dgm:pt>
    <dgm:pt modelId="{0B7F09FC-E71A-4BB7-B5EF-5858E3DB6352}" type="pres">
      <dgm:prSet presAssocID="{EEA19172-2EA2-4F9A-9887-3781551EF553}" presName="aNode" presStyleLbl="bgShp" presStyleIdx="2" presStyleCnt="3" custLinFactNeighborX="1390" custLinFactNeighborY="1188"/>
      <dgm:spPr/>
    </dgm:pt>
    <dgm:pt modelId="{AB2048D7-2F89-4141-95CA-749530660A60}" type="pres">
      <dgm:prSet presAssocID="{EEA19172-2EA2-4F9A-9887-3781551EF553}" presName="textNode" presStyleLbl="bgShp" presStyleIdx="2" presStyleCnt="3"/>
      <dgm:spPr/>
    </dgm:pt>
    <dgm:pt modelId="{0C8BC528-AF82-4B44-A9D1-F8742128EF0E}" type="pres">
      <dgm:prSet presAssocID="{EEA19172-2EA2-4F9A-9887-3781551EF553}" presName="compChildNode" presStyleCnt="0"/>
      <dgm:spPr/>
    </dgm:pt>
    <dgm:pt modelId="{00B0942E-0BC3-42CE-9908-F22D8D1E44D7}" type="pres">
      <dgm:prSet presAssocID="{EEA19172-2EA2-4F9A-9887-3781551EF553}" presName="theInnerList" presStyleCnt="0"/>
      <dgm:spPr/>
    </dgm:pt>
    <dgm:pt modelId="{BC44F12E-51DA-455F-B72A-5EE22AC825C0}" type="pres">
      <dgm:prSet presAssocID="{68623B6B-8485-40CF-8694-932A30474F6B}" presName="childNode" presStyleLbl="node1" presStyleIdx="2" presStyleCnt="3">
        <dgm:presLayoutVars>
          <dgm:bulletEnabled val="1"/>
        </dgm:presLayoutVars>
      </dgm:prSet>
      <dgm:spPr/>
    </dgm:pt>
  </dgm:ptLst>
  <dgm:cxnLst>
    <dgm:cxn modelId="{FAD3D939-47B9-4E83-94C2-8C936A0249AA}" srcId="{224B5A52-CCAE-4E79-923A-42197B6F2B0C}" destId="{FFD23BE7-442F-44D2-8170-E1C33E8695C9}" srcOrd="0" destOrd="0" parTransId="{A5F0C360-265D-4133-874E-327D610D7206}" sibTransId="{37A312DE-BF9C-4A12-977F-3D638218D1BF}"/>
    <dgm:cxn modelId="{78FA024A-9F1A-4614-8D4D-B7F40E2A6DBD}" srcId="{9EFD0804-6EB2-453E-8A82-790428CBDC26}" destId="{97D6E67E-6AEA-4E2B-A368-35E637ACA3CF}" srcOrd="1" destOrd="0" parTransId="{A0AEB004-9561-4517-8F12-AAEE156379DC}" sibTransId="{1D563E9D-805E-4355-98FE-EDB99CD88821}"/>
    <dgm:cxn modelId="{BE2D714C-458D-4807-AF3F-AC4E603BE52C}" type="presOf" srcId="{FFD23BE7-442F-44D2-8170-E1C33E8695C9}" destId="{656C3AF5-3D08-4210-B108-AE0163A7573D}" srcOrd="0" destOrd="0" presId="urn:microsoft.com/office/officeart/2005/8/layout/lProcess2"/>
    <dgm:cxn modelId="{E30B1D71-EC63-4466-9DFA-AF095035116F}" type="presOf" srcId="{F96ACA98-DACE-43D3-869A-D1BADCE6B6F6}" destId="{1CFFB163-C55E-4A24-939D-249B48337E7A}" srcOrd="0" destOrd="0" presId="urn:microsoft.com/office/officeart/2005/8/layout/lProcess2"/>
    <dgm:cxn modelId="{09924972-522E-4B0B-9B09-5C0938A34FB1}" type="presOf" srcId="{9EFD0804-6EB2-453E-8A82-790428CBDC26}" destId="{AB3D0A06-E2E0-4F0E-9A05-B01EE9D9AB69}" srcOrd="0" destOrd="0" presId="urn:microsoft.com/office/officeart/2005/8/layout/lProcess2"/>
    <dgm:cxn modelId="{3EC26857-3FE8-4E18-8447-9D3B735894C1}" type="presOf" srcId="{224B5A52-CCAE-4E79-923A-42197B6F2B0C}" destId="{70D53276-55F3-4844-BEC0-86C264C4D886}" srcOrd="1" destOrd="0" presId="urn:microsoft.com/office/officeart/2005/8/layout/lProcess2"/>
    <dgm:cxn modelId="{DB6B7978-BCAC-46ED-9318-641391DF32CB}" type="presOf" srcId="{68623B6B-8485-40CF-8694-932A30474F6B}" destId="{BC44F12E-51DA-455F-B72A-5EE22AC825C0}" srcOrd="0" destOrd="0" presId="urn:microsoft.com/office/officeart/2005/8/layout/lProcess2"/>
    <dgm:cxn modelId="{3CCC4B7F-AA2A-4B1E-B618-51D0E6C9A2E4}" srcId="{EEA19172-2EA2-4F9A-9887-3781551EF553}" destId="{68623B6B-8485-40CF-8694-932A30474F6B}" srcOrd="0" destOrd="0" parTransId="{C036AFE5-15B9-481B-8340-2D35DD9C47C3}" sibTransId="{76C07BE8-BEA0-446C-A5A6-BB2C98E430EA}"/>
    <dgm:cxn modelId="{1BE2ED83-5D0E-4610-85CA-62AE69125275}" type="presOf" srcId="{224B5A52-CCAE-4E79-923A-42197B6F2B0C}" destId="{0AC92D08-9B82-4EC0-BF67-81E9079B67BF}" srcOrd="0" destOrd="0" presId="urn:microsoft.com/office/officeart/2005/8/layout/lProcess2"/>
    <dgm:cxn modelId="{25BF058E-3917-4DA5-A446-D6C648391C85}" srcId="{9EFD0804-6EB2-453E-8A82-790428CBDC26}" destId="{224B5A52-CCAE-4E79-923A-42197B6F2B0C}" srcOrd="0" destOrd="0" parTransId="{4E6378AC-2529-4C53-8008-FD72CD979382}" sibTransId="{9B4FAF83-3FD5-4B00-9B53-9A42E3A4C1D3}"/>
    <dgm:cxn modelId="{0431B18F-D4A1-44BE-AA0A-BEE09286CA7A}" type="presOf" srcId="{EEA19172-2EA2-4F9A-9887-3781551EF553}" destId="{AB2048D7-2F89-4141-95CA-749530660A60}" srcOrd="1" destOrd="0" presId="urn:microsoft.com/office/officeart/2005/8/layout/lProcess2"/>
    <dgm:cxn modelId="{DC0CC797-EA5B-44A0-B0BF-3EB1FCCE17B7}" srcId="{97D6E67E-6AEA-4E2B-A368-35E637ACA3CF}" destId="{F96ACA98-DACE-43D3-869A-D1BADCE6B6F6}" srcOrd="0" destOrd="0" parTransId="{9B1CEC77-8DBD-41FA-B1E1-58169013E815}" sibTransId="{DD739572-2840-49F2-A520-37E18F551033}"/>
    <dgm:cxn modelId="{15A7A8D2-6CEB-49C2-8123-0B82F2211AA5}" type="presOf" srcId="{EEA19172-2EA2-4F9A-9887-3781551EF553}" destId="{0B7F09FC-E71A-4BB7-B5EF-5858E3DB6352}" srcOrd="0" destOrd="0" presId="urn:microsoft.com/office/officeart/2005/8/layout/lProcess2"/>
    <dgm:cxn modelId="{628180EE-B5A6-4756-91D3-0AF0DF25C2B7}" type="presOf" srcId="{97D6E67E-6AEA-4E2B-A368-35E637ACA3CF}" destId="{BF32B324-E7EB-42C6-9219-924FE53E05F6}" srcOrd="0" destOrd="0" presId="urn:microsoft.com/office/officeart/2005/8/layout/lProcess2"/>
    <dgm:cxn modelId="{CCC622F6-32AD-43E7-9C13-0AB0461ECD3D}" srcId="{9EFD0804-6EB2-453E-8A82-790428CBDC26}" destId="{EEA19172-2EA2-4F9A-9887-3781551EF553}" srcOrd="2" destOrd="0" parTransId="{366C1280-754B-4261-80D7-88B94D0956B4}" sibTransId="{CEE6186D-38CA-4831-B440-75588155C6CD}"/>
    <dgm:cxn modelId="{F4129BFB-809D-4C43-BCCF-BA2D80025CF9}" type="presOf" srcId="{97D6E67E-6AEA-4E2B-A368-35E637ACA3CF}" destId="{06748321-DB71-4D60-BF9A-AB93CFFB236C}" srcOrd="1" destOrd="0" presId="urn:microsoft.com/office/officeart/2005/8/layout/lProcess2"/>
    <dgm:cxn modelId="{3E43351F-92B9-4D23-B999-CD8F66646CBD}" type="presParOf" srcId="{AB3D0A06-E2E0-4F0E-9A05-B01EE9D9AB69}" destId="{9DE2CCA4-7A2B-4FEF-88D2-20E8C8771C1B}" srcOrd="0" destOrd="0" presId="urn:microsoft.com/office/officeart/2005/8/layout/lProcess2"/>
    <dgm:cxn modelId="{C87658EF-0339-42E0-A2F4-B85AB6F3272C}" type="presParOf" srcId="{9DE2CCA4-7A2B-4FEF-88D2-20E8C8771C1B}" destId="{0AC92D08-9B82-4EC0-BF67-81E9079B67BF}" srcOrd="0" destOrd="0" presId="urn:microsoft.com/office/officeart/2005/8/layout/lProcess2"/>
    <dgm:cxn modelId="{9E906E91-F5DC-44B6-B993-462F0CD1F8BF}" type="presParOf" srcId="{9DE2CCA4-7A2B-4FEF-88D2-20E8C8771C1B}" destId="{70D53276-55F3-4844-BEC0-86C264C4D886}" srcOrd="1" destOrd="0" presId="urn:microsoft.com/office/officeart/2005/8/layout/lProcess2"/>
    <dgm:cxn modelId="{C2380D12-FF42-4FB9-93CE-5115B61FE9AE}" type="presParOf" srcId="{9DE2CCA4-7A2B-4FEF-88D2-20E8C8771C1B}" destId="{90B0BC8B-5B5F-458D-B154-CB5BF9E2BDD4}" srcOrd="2" destOrd="0" presId="urn:microsoft.com/office/officeart/2005/8/layout/lProcess2"/>
    <dgm:cxn modelId="{E5C6F08D-0BB6-4C2D-8DF2-65FD948EF8A6}" type="presParOf" srcId="{90B0BC8B-5B5F-458D-B154-CB5BF9E2BDD4}" destId="{0471F0BD-45F7-4AC7-8106-F7AA22837023}" srcOrd="0" destOrd="0" presId="urn:microsoft.com/office/officeart/2005/8/layout/lProcess2"/>
    <dgm:cxn modelId="{46BEC9F0-32D9-492B-BC8A-5125EF513AEA}" type="presParOf" srcId="{0471F0BD-45F7-4AC7-8106-F7AA22837023}" destId="{656C3AF5-3D08-4210-B108-AE0163A7573D}" srcOrd="0" destOrd="0" presId="urn:microsoft.com/office/officeart/2005/8/layout/lProcess2"/>
    <dgm:cxn modelId="{A159BE0C-B66C-43EB-947E-DD5B918E418D}" type="presParOf" srcId="{AB3D0A06-E2E0-4F0E-9A05-B01EE9D9AB69}" destId="{223FE451-489D-46D5-9954-4DAC6F00EF1F}" srcOrd="1" destOrd="0" presId="urn:microsoft.com/office/officeart/2005/8/layout/lProcess2"/>
    <dgm:cxn modelId="{5DCE2AF9-B715-44DC-B4A3-C11BB7D9209E}" type="presParOf" srcId="{AB3D0A06-E2E0-4F0E-9A05-B01EE9D9AB69}" destId="{B2958183-363E-4EA6-8146-FDDFEDF29CDE}" srcOrd="2" destOrd="0" presId="urn:microsoft.com/office/officeart/2005/8/layout/lProcess2"/>
    <dgm:cxn modelId="{5F75B670-1C51-41AF-940D-639D1C71C62C}" type="presParOf" srcId="{B2958183-363E-4EA6-8146-FDDFEDF29CDE}" destId="{BF32B324-E7EB-42C6-9219-924FE53E05F6}" srcOrd="0" destOrd="0" presId="urn:microsoft.com/office/officeart/2005/8/layout/lProcess2"/>
    <dgm:cxn modelId="{830EF755-6C1A-4398-A37E-EB468C4C0821}" type="presParOf" srcId="{B2958183-363E-4EA6-8146-FDDFEDF29CDE}" destId="{06748321-DB71-4D60-BF9A-AB93CFFB236C}" srcOrd="1" destOrd="0" presId="urn:microsoft.com/office/officeart/2005/8/layout/lProcess2"/>
    <dgm:cxn modelId="{3BC63426-C38F-4194-8A8A-19017C812E41}" type="presParOf" srcId="{B2958183-363E-4EA6-8146-FDDFEDF29CDE}" destId="{23AC01FB-750C-4E69-AEE8-6F43D756DFEA}" srcOrd="2" destOrd="0" presId="urn:microsoft.com/office/officeart/2005/8/layout/lProcess2"/>
    <dgm:cxn modelId="{D0C0D303-5874-41EA-A64A-1F4B4DD56315}" type="presParOf" srcId="{23AC01FB-750C-4E69-AEE8-6F43D756DFEA}" destId="{F919E272-D7C7-4850-BECA-B363F239A27C}" srcOrd="0" destOrd="0" presId="urn:microsoft.com/office/officeart/2005/8/layout/lProcess2"/>
    <dgm:cxn modelId="{DD83F1E3-063E-453E-A670-DF8E3C02CC33}" type="presParOf" srcId="{F919E272-D7C7-4850-BECA-B363F239A27C}" destId="{1CFFB163-C55E-4A24-939D-249B48337E7A}" srcOrd="0" destOrd="0" presId="urn:microsoft.com/office/officeart/2005/8/layout/lProcess2"/>
    <dgm:cxn modelId="{9E5C2073-FBEC-4239-8F67-6A440A834A41}" type="presParOf" srcId="{AB3D0A06-E2E0-4F0E-9A05-B01EE9D9AB69}" destId="{418FEE04-92D9-47F3-AC66-9DBF987F7F5B}" srcOrd="3" destOrd="0" presId="urn:microsoft.com/office/officeart/2005/8/layout/lProcess2"/>
    <dgm:cxn modelId="{B9019BEB-DADE-473C-8D86-92E919C07045}" type="presParOf" srcId="{AB3D0A06-E2E0-4F0E-9A05-B01EE9D9AB69}" destId="{FAC73069-0D5D-4AF8-B184-F412BBF5D908}" srcOrd="4" destOrd="0" presId="urn:microsoft.com/office/officeart/2005/8/layout/lProcess2"/>
    <dgm:cxn modelId="{CAF686B7-6CBF-4C3D-A725-31CA32DC1202}" type="presParOf" srcId="{FAC73069-0D5D-4AF8-B184-F412BBF5D908}" destId="{0B7F09FC-E71A-4BB7-B5EF-5858E3DB6352}" srcOrd="0" destOrd="0" presId="urn:microsoft.com/office/officeart/2005/8/layout/lProcess2"/>
    <dgm:cxn modelId="{8A2A9F86-1076-4A5F-8ECA-343CFAE87F73}" type="presParOf" srcId="{FAC73069-0D5D-4AF8-B184-F412BBF5D908}" destId="{AB2048D7-2F89-4141-95CA-749530660A60}" srcOrd="1" destOrd="0" presId="urn:microsoft.com/office/officeart/2005/8/layout/lProcess2"/>
    <dgm:cxn modelId="{E7E803B6-788C-43F3-8478-F45625EDF2F2}" type="presParOf" srcId="{FAC73069-0D5D-4AF8-B184-F412BBF5D908}" destId="{0C8BC528-AF82-4B44-A9D1-F8742128EF0E}" srcOrd="2" destOrd="0" presId="urn:microsoft.com/office/officeart/2005/8/layout/lProcess2"/>
    <dgm:cxn modelId="{FCDD59C7-1947-4274-BBB7-B1B05841EA8D}" type="presParOf" srcId="{0C8BC528-AF82-4B44-A9D1-F8742128EF0E}" destId="{00B0942E-0BC3-42CE-9908-F22D8D1E44D7}" srcOrd="0" destOrd="0" presId="urn:microsoft.com/office/officeart/2005/8/layout/lProcess2"/>
    <dgm:cxn modelId="{C162506C-B24D-45B6-B07A-AFEC7B1C4FAB}" type="presParOf" srcId="{00B0942E-0BC3-42CE-9908-F22D8D1E44D7}" destId="{BC44F12E-51DA-455F-B72A-5EE22AC825C0}" srcOrd="0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A53147-064F-4152-A57C-BCFD4FDEC519}">
      <dsp:nvSpPr>
        <dsp:cNvPr id="0" name=""/>
        <dsp:cNvSpPr/>
      </dsp:nvSpPr>
      <dsp:spPr>
        <a:xfrm>
          <a:off x="231328" y="2322316"/>
          <a:ext cx="1755983" cy="87799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800" kern="1200" dirty="0"/>
            <a:t>Tipo de dato</a:t>
          </a:r>
        </a:p>
      </dsp:txBody>
      <dsp:txXfrm>
        <a:off x="257043" y="2348031"/>
        <a:ext cx="1704553" cy="826561"/>
      </dsp:txXfrm>
    </dsp:sp>
    <dsp:sp modelId="{1724B872-4F4B-4274-8A83-EBD5B262C906}">
      <dsp:nvSpPr>
        <dsp:cNvPr id="0" name=""/>
        <dsp:cNvSpPr/>
      </dsp:nvSpPr>
      <dsp:spPr>
        <a:xfrm rot="17927155">
          <a:off x="1599486" y="2089657"/>
          <a:ext cx="1496059" cy="32124"/>
        </a:xfrm>
        <a:custGeom>
          <a:avLst/>
          <a:gdLst/>
          <a:ahLst/>
          <a:cxnLst/>
          <a:rect l="0" t="0" r="0" b="0"/>
          <a:pathLst>
            <a:path>
              <a:moveTo>
                <a:pt x="0" y="16062"/>
              </a:moveTo>
              <a:lnTo>
                <a:pt x="1496059" y="1606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500" kern="1200"/>
        </a:p>
      </dsp:txBody>
      <dsp:txXfrm>
        <a:off x="2310115" y="2068318"/>
        <a:ext cx="74802" cy="74802"/>
      </dsp:txXfrm>
    </dsp:sp>
    <dsp:sp modelId="{8472BDA9-1A62-4CDB-B3B8-9654E4839C42}">
      <dsp:nvSpPr>
        <dsp:cNvPr id="0" name=""/>
        <dsp:cNvSpPr/>
      </dsp:nvSpPr>
      <dsp:spPr>
        <a:xfrm>
          <a:off x="2707721" y="1011131"/>
          <a:ext cx="1755983" cy="87799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800" kern="1200" dirty="0"/>
            <a:t>Numérico</a:t>
          </a:r>
        </a:p>
      </dsp:txBody>
      <dsp:txXfrm>
        <a:off x="2733436" y="1036846"/>
        <a:ext cx="1704553" cy="826561"/>
      </dsp:txXfrm>
    </dsp:sp>
    <dsp:sp modelId="{592BE1D9-5F9B-4947-AF55-BAD3CFDCB289}">
      <dsp:nvSpPr>
        <dsp:cNvPr id="0" name=""/>
        <dsp:cNvSpPr/>
      </dsp:nvSpPr>
      <dsp:spPr>
        <a:xfrm rot="18289469">
          <a:off x="4199915" y="929220"/>
          <a:ext cx="1229972" cy="32124"/>
        </a:xfrm>
        <a:custGeom>
          <a:avLst/>
          <a:gdLst/>
          <a:ahLst/>
          <a:cxnLst/>
          <a:rect l="0" t="0" r="0" b="0"/>
          <a:pathLst>
            <a:path>
              <a:moveTo>
                <a:pt x="0" y="16062"/>
              </a:moveTo>
              <a:lnTo>
                <a:pt x="1229972" y="1606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500" kern="1200"/>
        </a:p>
      </dsp:txBody>
      <dsp:txXfrm>
        <a:off x="4784152" y="914533"/>
        <a:ext cx="61498" cy="61498"/>
      </dsp:txXfrm>
    </dsp:sp>
    <dsp:sp modelId="{E62A7D12-F6E3-4F25-B61E-70562FBDAAD7}">
      <dsp:nvSpPr>
        <dsp:cNvPr id="0" name=""/>
        <dsp:cNvSpPr/>
      </dsp:nvSpPr>
      <dsp:spPr>
        <a:xfrm>
          <a:off x="5166098" y="1441"/>
          <a:ext cx="1755983" cy="87799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800" kern="1200" dirty="0"/>
            <a:t>int</a:t>
          </a:r>
        </a:p>
      </dsp:txBody>
      <dsp:txXfrm>
        <a:off x="5191813" y="27156"/>
        <a:ext cx="1704553" cy="826561"/>
      </dsp:txXfrm>
    </dsp:sp>
    <dsp:sp modelId="{3B7E683D-BB87-4525-B27E-96C92FF943D1}">
      <dsp:nvSpPr>
        <dsp:cNvPr id="0" name=""/>
        <dsp:cNvSpPr/>
      </dsp:nvSpPr>
      <dsp:spPr>
        <a:xfrm>
          <a:off x="4463705" y="1434065"/>
          <a:ext cx="702393" cy="32124"/>
        </a:xfrm>
        <a:custGeom>
          <a:avLst/>
          <a:gdLst/>
          <a:ahLst/>
          <a:cxnLst/>
          <a:rect l="0" t="0" r="0" b="0"/>
          <a:pathLst>
            <a:path>
              <a:moveTo>
                <a:pt x="0" y="16062"/>
              </a:moveTo>
              <a:lnTo>
                <a:pt x="702393" y="1606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500" kern="1200"/>
        </a:p>
      </dsp:txBody>
      <dsp:txXfrm>
        <a:off x="4797342" y="1432568"/>
        <a:ext cx="35119" cy="35119"/>
      </dsp:txXfrm>
    </dsp:sp>
    <dsp:sp modelId="{E4477261-E159-4BE3-BDB1-38424E1A1D1F}">
      <dsp:nvSpPr>
        <dsp:cNvPr id="0" name=""/>
        <dsp:cNvSpPr/>
      </dsp:nvSpPr>
      <dsp:spPr>
        <a:xfrm>
          <a:off x="5166098" y="1011131"/>
          <a:ext cx="1755983" cy="87799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800" kern="1200" dirty="0"/>
            <a:t>float</a:t>
          </a:r>
        </a:p>
      </dsp:txBody>
      <dsp:txXfrm>
        <a:off x="5191813" y="1036846"/>
        <a:ext cx="1704553" cy="826561"/>
      </dsp:txXfrm>
    </dsp:sp>
    <dsp:sp modelId="{F803F229-7259-4B52-9F2B-56FAF5F014D4}">
      <dsp:nvSpPr>
        <dsp:cNvPr id="0" name=""/>
        <dsp:cNvSpPr/>
      </dsp:nvSpPr>
      <dsp:spPr>
        <a:xfrm rot="3310531">
          <a:off x="4199915" y="1938911"/>
          <a:ext cx="1229972" cy="32124"/>
        </a:xfrm>
        <a:custGeom>
          <a:avLst/>
          <a:gdLst/>
          <a:ahLst/>
          <a:cxnLst/>
          <a:rect l="0" t="0" r="0" b="0"/>
          <a:pathLst>
            <a:path>
              <a:moveTo>
                <a:pt x="0" y="16062"/>
              </a:moveTo>
              <a:lnTo>
                <a:pt x="1229972" y="1606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500" kern="1200"/>
        </a:p>
      </dsp:txBody>
      <dsp:txXfrm>
        <a:off x="4784152" y="1924223"/>
        <a:ext cx="61498" cy="61498"/>
      </dsp:txXfrm>
    </dsp:sp>
    <dsp:sp modelId="{83E98F97-4354-481C-ADB3-AB7DAEFAC21B}">
      <dsp:nvSpPr>
        <dsp:cNvPr id="0" name=""/>
        <dsp:cNvSpPr/>
      </dsp:nvSpPr>
      <dsp:spPr>
        <a:xfrm>
          <a:off x="5166098" y="2020822"/>
          <a:ext cx="1755983" cy="87799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800" kern="1200" dirty="0"/>
            <a:t>complex</a:t>
          </a:r>
        </a:p>
      </dsp:txBody>
      <dsp:txXfrm>
        <a:off x="5191813" y="2046537"/>
        <a:ext cx="1704553" cy="826561"/>
      </dsp:txXfrm>
    </dsp:sp>
    <dsp:sp modelId="{1860C448-627B-4F95-8AD5-7C37F07A4A91}">
      <dsp:nvSpPr>
        <dsp:cNvPr id="0" name=""/>
        <dsp:cNvSpPr/>
      </dsp:nvSpPr>
      <dsp:spPr>
        <a:xfrm>
          <a:off x="1987311" y="2745250"/>
          <a:ext cx="720409" cy="32124"/>
        </a:xfrm>
        <a:custGeom>
          <a:avLst/>
          <a:gdLst/>
          <a:ahLst/>
          <a:cxnLst/>
          <a:rect l="0" t="0" r="0" b="0"/>
          <a:pathLst>
            <a:path>
              <a:moveTo>
                <a:pt x="0" y="16062"/>
              </a:moveTo>
              <a:lnTo>
                <a:pt x="720409" y="1606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500" kern="1200"/>
        </a:p>
      </dsp:txBody>
      <dsp:txXfrm>
        <a:off x="2329506" y="2743301"/>
        <a:ext cx="36020" cy="36020"/>
      </dsp:txXfrm>
    </dsp:sp>
    <dsp:sp modelId="{503C2758-70E3-43A1-8F07-8F45B6F8EB5D}">
      <dsp:nvSpPr>
        <dsp:cNvPr id="0" name=""/>
        <dsp:cNvSpPr/>
      </dsp:nvSpPr>
      <dsp:spPr>
        <a:xfrm>
          <a:off x="2707721" y="2322316"/>
          <a:ext cx="1755983" cy="87799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800" kern="1200" dirty="0"/>
            <a:t>Texto</a:t>
          </a:r>
        </a:p>
      </dsp:txBody>
      <dsp:txXfrm>
        <a:off x="2733436" y="2348031"/>
        <a:ext cx="1704553" cy="826561"/>
      </dsp:txXfrm>
    </dsp:sp>
    <dsp:sp modelId="{D5355C4E-9B9A-436F-A48C-58E02800F28C}">
      <dsp:nvSpPr>
        <dsp:cNvPr id="0" name=""/>
        <dsp:cNvSpPr/>
      </dsp:nvSpPr>
      <dsp:spPr>
        <a:xfrm rot="3557669">
          <a:off x="1642098" y="3351771"/>
          <a:ext cx="1410837" cy="32124"/>
        </a:xfrm>
        <a:custGeom>
          <a:avLst/>
          <a:gdLst/>
          <a:ahLst/>
          <a:cxnLst/>
          <a:rect l="0" t="0" r="0" b="0"/>
          <a:pathLst>
            <a:path>
              <a:moveTo>
                <a:pt x="0" y="16062"/>
              </a:moveTo>
              <a:lnTo>
                <a:pt x="1410837" y="1606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500" kern="1200"/>
        </a:p>
      </dsp:txBody>
      <dsp:txXfrm>
        <a:off x="2312245" y="3332562"/>
        <a:ext cx="70541" cy="70541"/>
      </dsp:txXfrm>
    </dsp:sp>
    <dsp:sp modelId="{4F6B9543-3184-4CA5-A08B-13F28F25B488}">
      <dsp:nvSpPr>
        <dsp:cNvPr id="0" name=""/>
        <dsp:cNvSpPr/>
      </dsp:nvSpPr>
      <dsp:spPr>
        <a:xfrm>
          <a:off x="2707721" y="3535358"/>
          <a:ext cx="1755983" cy="87799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800" kern="1200" dirty="0"/>
            <a:t>Boolean</a:t>
          </a:r>
        </a:p>
      </dsp:txBody>
      <dsp:txXfrm>
        <a:off x="2733436" y="3561073"/>
        <a:ext cx="1704553" cy="826561"/>
      </dsp:txXfrm>
    </dsp:sp>
    <dsp:sp modelId="{A4FC5B29-6F55-474F-8464-476DD9DE3FA7}">
      <dsp:nvSpPr>
        <dsp:cNvPr id="0" name=""/>
        <dsp:cNvSpPr/>
      </dsp:nvSpPr>
      <dsp:spPr>
        <a:xfrm rot="19457599">
          <a:off x="4382401" y="3705869"/>
          <a:ext cx="865000" cy="32124"/>
        </a:xfrm>
        <a:custGeom>
          <a:avLst/>
          <a:gdLst/>
          <a:ahLst/>
          <a:cxnLst/>
          <a:rect l="0" t="0" r="0" b="0"/>
          <a:pathLst>
            <a:path>
              <a:moveTo>
                <a:pt x="0" y="16062"/>
              </a:moveTo>
              <a:lnTo>
                <a:pt x="865000" y="1606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500" kern="1200"/>
        </a:p>
      </dsp:txBody>
      <dsp:txXfrm>
        <a:off x="4793277" y="3700306"/>
        <a:ext cx="43250" cy="43250"/>
      </dsp:txXfrm>
    </dsp:sp>
    <dsp:sp modelId="{2007DAB3-2FDE-46B7-A733-789594CAB1DF}">
      <dsp:nvSpPr>
        <dsp:cNvPr id="0" name=""/>
        <dsp:cNvSpPr/>
      </dsp:nvSpPr>
      <dsp:spPr>
        <a:xfrm>
          <a:off x="5166098" y="3030513"/>
          <a:ext cx="1755983" cy="87799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800" kern="1200" dirty="0"/>
            <a:t>True</a:t>
          </a:r>
        </a:p>
      </dsp:txBody>
      <dsp:txXfrm>
        <a:off x="5191813" y="3056228"/>
        <a:ext cx="1704553" cy="826561"/>
      </dsp:txXfrm>
    </dsp:sp>
    <dsp:sp modelId="{657C02D7-F134-400E-BBE1-3EDE33F2DA87}">
      <dsp:nvSpPr>
        <dsp:cNvPr id="0" name=""/>
        <dsp:cNvSpPr/>
      </dsp:nvSpPr>
      <dsp:spPr>
        <a:xfrm rot="2092467">
          <a:off x="4384194" y="4211435"/>
          <a:ext cx="885454" cy="32124"/>
        </a:xfrm>
        <a:custGeom>
          <a:avLst/>
          <a:gdLst/>
          <a:ahLst/>
          <a:cxnLst/>
          <a:rect l="0" t="0" r="0" b="0"/>
          <a:pathLst>
            <a:path>
              <a:moveTo>
                <a:pt x="0" y="16062"/>
              </a:moveTo>
              <a:lnTo>
                <a:pt x="885454" y="1606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500" kern="1200"/>
        </a:p>
      </dsp:txBody>
      <dsp:txXfrm>
        <a:off x="4804785" y="4205360"/>
        <a:ext cx="44272" cy="44272"/>
      </dsp:txXfrm>
    </dsp:sp>
    <dsp:sp modelId="{C02D0FA0-B8FE-4E91-A65E-E6B203F17504}">
      <dsp:nvSpPr>
        <dsp:cNvPr id="0" name=""/>
        <dsp:cNvSpPr/>
      </dsp:nvSpPr>
      <dsp:spPr>
        <a:xfrm>
          <a:off x="5190138" y="4041643"/>
          <a:ext cx="1755983" cy="87799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800" kern="1200" dirty="0"/>
            <a:t>False</a:t>
          </a:r>
        </a:p>
      </dsp:txBody>
      <dsp:txXfrm>
        <a:off x="5215853" y="4067358"/>
        <a:ext cx="1704553" cy="82656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C92D08-9B82-4EC0-BF67-81E9079B67BF}">
      <dsp:nvSpPr>
        <dsp:cNvPr id="0" name=""/>
        <dsp:cNvSpPr/>
      </dsp:nvSpPr>
      <dsp:spPr>
        <a:xfrm>
          <a:off x="0" y="0"/>
          <a:ext cx="2579687" cy="5418667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6500" kern="1200" dirty="0" err="1"/>
            <a:t>List</a:t>
          </a:r>
          <a:endParaRPr lang="es-ES" sz="6500" kern="1200" dirty="0"/>
        </a:p>
      </dsp:txBody>
      <dsp:txXfrm>
        <a:off x="0" y="0"/>
        <a:ext cx="2579687" cy="1625600"/>
      </dsp:txXfrm>
    </dsp:sp>
    <dsp:sp modelId="{656C3AF5-3D08-4210-B108-AE0163A7573D}">
      <dsp:nvSpPr>
        <dsp:cNvPr id="0" name=""/>
        <dsp:cNvSpPr/>
      </dsp:nvSpPr>
      <dsp:spPr>
        <a:xfrm>
          <a:off x="258960" y="1625600"/>
          <a:ext cx="2063749" cy="352213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40005" rIns="53340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100" kern="1200" dirty="0" err="1"/>
            <a:t>List.append</a:t>
          </a:r>
          <a:r>
            <a:rPr lang="es-ES" sz="2100" kern="1200" dirty="0"/>
            <a:t>()</a:t>
          </a:r>
        </a:p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100" kern="1200" dirty="0" err="1"/>
            <a:t>List.extend</a:t>
          </a:r>
          <a:r>
            <a:rPr lang="es-ES" sz="2100" kern="1200" dirty="0"/>
            <a:t>()</a:t>
          </a:r>
        </a:p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100" kern="1200" dirty="0" err="1"/>
            <a:t>List.insert</a:t>
          </a:r>
          <a:r>
            <a:rPr lang="es-ES" sz="2100" kern="1200" dirty="0"/>
            <a:t>()</a:t>
          </a:r>
        </a:p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100" kern="1200" dirty="0" err="1"/>
            <a:t>List.pop</a:t>
          </a:r>
          <a:r>
            <a:rPr lang="es-ES" sz="2100" kern="1200" dirty="0"/>
            <a:t>()</a:t>
          </a:r>
        </a:p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100" kern="1200" dirty="0" err="1"/>
            <a:t>List.reverse</a:t>
          </a:r>
          <a:r>
            <a:rPr lang="es-ES" sz="2100" kern="1200" dirty="0"/>
            <a:t>()</a:t>
          </a:r>
        </a:p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100" kern="1200" dirty="0" err="1"/>
            <a:t>List.sort</a:t>
          </a:r>
          <a:r>
            <a:rPr lang="es-ES" sz="2100" kern="1200" dirty="0"/>
            <a:t>()</a:t>
          </a:r>
        </a:p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100" kern="1200" dirty="0" err="1"/>
            <a:t>List.index</a:t>
          </a:r>
          <a:r>
            <a:rPr lang="es-ES" sz="2100" kern="1200" dirty="0"/>
            <a:t>()</a:t>
          </a:r>
        </a:p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100" kern="1200" dirty="0" err="1"/>
            <a:t>List.count</a:t>
          </a:r>
          <a:r>
            <a:rPr lang="es-ES" sz="2100" kern="1200" dirty="0"/>
            <a:t>()</a:t>
          </a:r>
        </a:p>
      </dsp:txBody>
      <dsp:txXfrm>
        <a:off x="319405" y="1686045"/>
        <a:ext cx="1942859" cy="3401243"/>
      </dsp:txXfrm>
    </dsp:sp>
    <dsp:sp modelId="{BF32B324-E7EB-42C6-9219-924FE53E05F6}">
      <dsp:nvSpPr>
        <dsp:cNvPr id="0" name=""/>
        <dsp:cNvSpPr/>
      </dsp:nvSpPr>
      <dsp:spPr>
        <a:xfrm>
          <a:off x="2774156" y="0"/>
          <a:ext cx="2579687" cy="5418667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6500" kern="1200" dirty="0" err="1"/>
            <a:t>Tuple</a:t>
          </a:r>
          <a:endParaRPr lang="es-ES" sz="6500" kern="1200" dirty="0"/>
        </a:p>
      </dsp:txBody>
      <dsp:txXfrm>
        <a:off x="2774156" y="0"/>
        <a:ext cx="2579687" cy="1625600"/>
      </dsp:txXfrm>
    </dsp:sp>
    <dsp:sp modelId="{1CFFB163-C55E-4A24-939D-249B48337E7A}">
      <dsp:nvSpPr>
        <dsp:cNvPr id="0" name=""/>
        <dsp:cNvSpPr/>
      </dsp:nvSpPr>
      <dsp:spPr>
        <a:xfrm>
          <a:off x="3032125" y="1625600"/>
          <a:ext cx="2063749" cy="352213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40005" rIns="53340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100" kern="1200" dirty="0" err="1"/>
            <a:t>Tuple.count</a:t>
          </a:r>
          <a:r>
            <a:rPr lang="es-ES" sz="2100" kern="1200" dirty="0"/>
            <a:t>()</a:t>
          </a:r>
        </a:p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100" kern="1200" dirty="0" err="1"/>
            <a:t>Tuple.index</a:t>
          </a:r>
          <a:r>
            <a:rPr lang="es-ES" sz="2100" kern="1200" dirty="0"/>
            <a:t>()</a:t>
          </a:r>
        </a:p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100" kern="1200" dirty="0" err="1"/>
            <a:t>len</a:t>
          </a:r>
          <a:r>
            <a:rPr lang="es-ES" sz="2100" kern="1200" dirty="0"/>
            <a:t>(</a:t>
          </a:r>
          <a:r>
            <a:rPr lang="es-ES" sz="2100" kern="1200" dirty="0" err="1"/>
            <a:t>Tuple</a:t>
          </a:r>
          <a:r>
            <a:rPr lang="es-ES" sz="2100" kern="1200" dirty="0"/>
            <a:t>)</a:t>
          </a:r>
        </a:p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2100" kern="1200" dirty="0"/>
        </a:p>
      </dsp:txBody>
      <dsp:txXfrm>
        <a:off x="3092570" y="1686045"/>
        <a:ext cx="1942859" cy="3401243"/>
      </dsp:txXfrm>
    </dsp:sp>
    <dsp:sp modelId="{0B7F09FC-E71A-4BB7-B5EF-5858E3DB6352}">
      <dsp:nvSpPr>
        <dsp:cNvPr id="0" name=""/>
        <dsp:cNvSpPr/>
      </dsp:nvSpPr>
      <dsp:spPr>
        <a:xfrm>
          <a:off x="5548312" y="0"/>
          <a:ext cx="2579687" cy="5418667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6500" kern="1200" dirty="0"/>
            <a:t>Dict</a:t>
          </a:r>
        </a:p>
      </dsp:txBody>
      <dsp:txXfrm>
        <a:off x="5548312" y="0"/>
        <a:ext cx="2579687" cy="1625600"/>
      </dsp:txXfrm>
    </dsp:sp>
    <dsp:sp modelId="{BC44F12E-51DA-455F-B72A-5EE22AC825C0}">
      <dsp:nvSpPr>
        <dsp:cNvPr id="0" name=""/>
        <dsp:cNvSpPr/>
      </dsp:nvSpPr>
      <dsp:spPr>
        <a:xfrm>
          <a:off x="5805289" y="1625600"/>
          <a:ext cx="2063749" cy="352213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40005" rIns="53340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100" kern="1200" dirty="0"/>
            <a:t>Del Dict[clave]</a:t>
          </a:r>
        </a:p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100" kern="1200" dirty="0" err="1"/>
            <a:t>Dict.keys</a:t>
          </a:r>
          <a:r>
            <a:rPr lang="es-ES" sz="2100" kern="1200" dirty="0"/>
            <a:t>()</a:t>
          </a:r>
        </a:p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100" kern="1200" dirty="0" err="1"/>
            <a:t>Dict.values</a:t>
          </a:r>
          <a:r>
            <a:rPr lang="es-ES" sz="2100" kern="1200" dirty="0"/>
            <a:t>()</a:t>
          </a:r>
        </a:p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100" kern="1200" dirty="0" err="1"/>
            <a:t>Len</a:t>
          </a:r>
          <a:r>
            <a:rPr lang="es-ES" sz="2100" kern="1200"/>
            <a:t>(Dict)</a:t>
          </a:r>
          <a:endParaRPr lang="es-ES" sz="2100" kern="1200" dirty="0"/>
        </a:p>
      </dsp:txBody>
      <dsp:txXfrm>
        <a:off x="5865734" y="1686045"/>
        <a:ext cx="1942859" cy="340124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5C24C2-BD3D-B848-8ECA-2C648348E733}" type="datetimeFigureOut">
              <a:rPr lang="es-CO" smtClean="0"/>
              <a:t>11/02/2024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s-ES"/>
              <a:t>Editar los estilos de texto del patrón
Segundo nivel
Tercer nivel
Cuarto nivel
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B7C5BF-8CE3-8B4B-9D5E-86E6BB3607BE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8937396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196842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346468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22DC57-3FAE-7641-83A6-186E25CE8E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661823"/>
            <a:ext cx="9144000" cy="1848140"/>
          </a:xfrm>
        </p:spPr>
        <p:txBody>
          <a:bodyPr anchor="b"/>
          <a:lstStyle>
            <a:lvl1pPr algn="ctr">
              <a:defRPr sz="4800"/>
            </a:lvl1pPr>
          </a:lstStyle>
          <a:p>
            <a:r>
              <a:rPr lang="es-ES" dirty="0"/>
              <a:t>Haga clic para modificar el estilo de título del patrón</a:t>
            </a:r>
            <a:endParaRPr lang="es-CO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93D19E7-4D3E-2449-A451-16AFB6ABE9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dirty="0"/>
              <a:t>Haga clic para modificar el estilo de subtítulo del patrón</a:t>
            </a:r>
            <a:endParaRPr lang="es-CO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5EF7908-A0FA-824F-A02B-06B221D6A7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439FC3C-4827-A245-A81F-F62E3B329FB4}" type="datetimeFigureOut">
              <a:rPr lang="es-CO" smtClean="0"/>
              <a:t>11/02/2024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FF24743-16EB-9541-898C-087A5963BB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CO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38F6150-0C96-404E-96E9-64685BA05E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F0C0921-2E22-C849-88EF-5DBFE4AA72D3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4313170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648141-C1E2-834D-9420-674419BA4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87811F7-DE2A-4840-ADA3-5D5D7E8547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14346" y="1825626"/>
            <a:ext cx="5181600" cy="3851606"/>
          </a:xfrm>
        </p:spPr>
        <p:txBody>
          <a:bodyPr/>
          <a:lstStyle/>
          <a:p>
            <a:r>
              <a:rPr lang="es-ES"/>
              <a:t>Editar los estilos de texto del patrón
Segundo nivel
Tercer nivel
Cuarto nivel
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68707B3E-8233-D14C-BA7F-638E3F1FBB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3851606"/>
          </a:xfrm>
        </p:spPr>
        <p:txBody>
          <a:bodyPr/>
          <a:lstStyle/>
          <a:p>
            <a:r>
              <a:rPr lang="es-ES"/>
              <a:t>Editar los estilos de texto del patrón
Segundo nivel
Tercer nivel
Cuarto nivel
Quinto nivel</a:t>
            </a:r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8060296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contenido 3">
            <a:extLst>
              <a:ext uri="{FF2B5EF4-FFF2-40B4-BE49-F238E27FC236}">
                <a16:creationId xmlns:a16="http://schemas.microsoft.com/office/drawing/2014/main" id="{D7AAD9B6-F983-4F40-9D8B-9CC39FDF6B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31520" y="1367624"/>
            <a:ext cx="10622280" cy="4309607"/>
          </a:xfrm>
        </p:spPr>
        <p:txBody>
          <a:bodyPr/>
          <a:lstStyle/>
          <a:p>
            <a:r>
              <a:rPr lang="es-ES"/>
              <a:t>Editar los estilos de texto del patrón
Segundo nivel
Tercer nivel
Cuarto nivel
Quinto nivel</a:t>
            </a:r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2314469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356947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6A1D56-9751-4D42-AB00-8CE0891A75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9127" y="412833"/>
            <a:ext cx="7894674" cy="84347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3717309-F0C9-DF4B-90AA-FA80420EFE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/>
              <a:t>Editar los estilos de texto del patrón
Segundo nivel
Tercer nivel
Cuarto nivel
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A56079F-6D13-7F49-912E-41EB66A59C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439FC3C-4827-A245-A81F-F62E3B329FB4}" type="datetimeFigureOut">
              <a:rPr lang="es-CO" smtClean="0"/>
              <a:t>11/02/2024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5EF5998-0C0D-EA47-B7E0-372E499A5E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D10A490-A9B4-FE44-A6C1-120C26A52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F0C0921-2E22-C849-88EF-5DBFE4AA72D3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176599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648141-C1E2-834D-9420-674419BA4E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87479" y="412833"/>
            <a:ext cx="8025346" cy="843473"/>
          </a:xfrm>
        </p:spPr>
        <p:txBody>
          <a:bodyPr/>
          <a:lstStyle/>
          <a:p>
            <a:r>
              <a:rPr lang="es-ES" dirty="0"/>
              <a:t>Haga clic para modificar el estilo de título del patrón</a:t>
            </a:r>
            <a:endParaRPr lang="es-CO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87811F7-DE2A-4840-ADA3-5D5D7E8547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14346" y="1825626"/>
            <a:ext cx="5181600" cy="3851606"/>
          </a:xfrm>
        </p:spPr>
        <p:txBody>
          <a:bodyPr/>
          <a:lstStyle/>
          <a:p>
            <a:r>
              <a:rPr lang="es-ES"/>
              <a:t>Editar los estilos de texto del patrón
Segundo nivel
Tercer nivel
Cuarto nivel
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68707B3E-8233-D14C-BA7F-638E3F1FBB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3851606"/>
          </a:xfrm>
        </p:spPr>
        <p:txBody>
          <a:bodyPr/>
          <a:lstStyle/>
          <a:p>
            <a:r>
              <a:rPr lang="es-ES"/>
              <a:t>Editar los estilos de texto del patrón
Segundo nivel
Tercer nivel
Cuarto nivel
Quinto nivel</a:t>
            </a:r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8120719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contenido 3">
            <a:extLst>
              <a:ext uri="{FF2B5EF4-FFF2-40B4-BE49-F238E27FC236}">
                <a16:creationId xmlns:a16="http://schemas.microsoft.com/office/drawing/2014/main" id="{D7AAD9B6-F983-4F40-9D8B-9CC39FDF6B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31520" y="1367624"/>
            <a:ext cx="10622280" cy="4309607"/>
          </a:xfrm>
        </p:spPr>
        <p:txBody>
          <a:bodyPr/>
          <a:lstStyle/>
          <a:p>
            <a:r>
              <a:rPr lang="es-ES"/>
              <a:t>Editar los estilos de texto del patrón
Segundo nivel
Tercer nivel
Cuarto nivel
Quinto nivel</a:t>
            </a:r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2803523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190510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1_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3AE525-427B-BD42-90EF-EAFDD42AB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FCBDFAB-192E-7645-BFCC-F076B540CBA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3718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092562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22DC57-3FAE-7641-83A6-186E25CE8E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661823"/>
            <a:ext cx="9144000" cy="1848140"/>
          </a:xfrm>
        </p:spPr>
        <p:txBody>
          <a:bodyPr anchor="b"/>
          <a:lstStyle>
            <a:lvl1pPr algn="ctr">
              <a:defRPr sz="4800"/>
            </a:lvl1pPr>
          </a:lstStyle>
          <a:p>
            <a:r>
              <a:rPr lang="es-ES" dirty="0"/>
              <a:t>Haga clic para modificar el estilo de título del patrón</a:t>
            </a:r>
            <a:endParaRPr lang="es-CO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93D19E7-4D3E-2449-A451-16AFB6ABE9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dirty="0"/>
              <a:t>Haga clic para modificar el estilo de subtítulo del patrón</a:t>
            </a:r>
            <a:endParaRPr lang="es-CO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5EF7908-A0FA-824F-A02B-06B221D6A7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439FC3C-4827-A245-A81F-F62E3B329FB4}" type="datetimeFigureOut">
              <a:rPr lang="es-CO" smtClean="0"/>
              <a:t>11/02/2024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FF24743-16EB-9541-898C-087A5963BB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CO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38F6150-0C96-404E-96E9-64685BA05E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F0C0921-2E22-C849-88EF-5DBFE4AA72D3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1079010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6A1D56-9751-4D42-AB00-8CE0891A7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3717309-F0C9-DF4B-90AA-FA80420EFE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/>
              <a:t>Editar los estilos de texto del patrón
Segundo nivel
Tercer nivel
Cuarto nivel
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A56079F-6D13-7F49-912E-41EB66A59C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439FC3C-4827-A245-A81F-F62E3B329FB4}" type="datetimeFigureOut">
              <a:rPr lang="es-CO" smtClean="0"/>
              <a:t>11/02/2024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5EF5998-0C0D-EA47-B7E0-372E499A5E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D10A490-A9B4-FE44-A6C1-120C26A52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F0C0921-2E22-C849-88EF-5DBFE4AA72D3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939125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jp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C5E703E7-8DD9-EA41-B94D-76F7AD544C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8900" y="412833"/>
            <a:ext cx="9373925" cy="8434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s-ES" dirty="0"/>
              <a:t>Haga clic para modificar el estilo de título del patrón</a:t>
            </a:r>
            <a:endParaRPr lang="es-CO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0FCEC04-A456-1442-9E80-E6998191BB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38595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s-ES" dirty="0"/>
              <a:t>Editar los estilos de texto del patrón
Segundo nivel
Tercer nivel
Cuarto nivel
Quinto nivel</a:t>
            </a:r>
            <a:endParaRPr lang="es-CO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FDD4374-F271-F24B-B605-5E6D32E116CD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1717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9" r:id="rId3"/>
    <p:sldLayoutId id="2147483691" r:id="rId4"/>
    <p:sldLayoutId id="2147483692" r:id="rId5"/>
    <p:sldLayoutId id="2147483699" r:id="rId6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>
              <a:lumMod val="65000"/>
              <a:lumOff val="35000"/>
            </a:schemeClr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400" b="0" i="0" kern="1200">
          <a:solidFill>
            <a:schemeClr val="tx1">
              <a:lumMod val="65000"/>
              <a:lumOff val="35000"/>
            </a:schemeClr>
          </a:solidFill>
          <a:latin typeface="Arial Narrow" panose="020B0604020202020204" pitchFamily="34" charset="0"/>
          <a:ea typeface="+mn-ea"/>
          <a:cs typeface="Arial Narrow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4C67C5A3-2611-3844-87A0-291D00B38C6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4976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C5E703E7-8DD9-EA41-B94D-76F7AD544C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8900" y="412833"/>
            <a:ext cx="9373925" cy="8434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s-ES" dirty="0"/>
              <a:t>Haga clic para modificar el estilo de título del patrón</a:t>
            </a:r>
            <a:endParaRPr lang="es-CO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0FCEC04-A456-1442-9E80-E6998191BB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38595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s-ES" dirty="0"/>
              <a:t>Editar los estilos de texto del patrón
Segundo nivel
Tercer nivel
Cuarto nivel
Quinto nivel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0198579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>
              <a:lumMod val="65000"/>
              <a:lumOff val="35000"/>
            </a:schemeClr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400" b="0" i="0" kern="1200">
          <a:solidFill>
            <a:schemeClr val="tx1">
              <a:lumMod val="65000"/>
              <a:lumOff val="35000"/>
            </a:schemeClr>
          </a:solidFill>
          <a:latin typeface="Arial Narrow" panose="020B0604020202020204" pitchFamily="34" charset="0"/>
          <a:ea typeface="+mn-ea"/>
          <a:cs typeface="Arial Narrow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python/python_ref_list.asp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8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2CD5CD-BC3C-1543-A8C8-F2BD6E1093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6138" y="1573968"/>
            <a:ext cx="9373925" cy="4536383"/>
          </a:xfrm>
        </p:spPr>
        <p:txBody>
          <a:bodyPr/>
          <a:lstStyle/>
          <a:p>
            <a:r>
              <a:rPr lang="es-ES" sz="2800" dirty="0">
                <a:solidFill>
                  <a:schemeClr val="bg1"/>
                </a:solidFill>
              </a:rPr>
              <a:t>MICROCONTROLADORES</a:t>
            </a:r>
            <a:br>
              <a:rPr lang="es-ES" sz="2800" dirty="0">
                <a:solidFill>
                  <a:schemeClr val="bg1"/>
                </a:solidFill>
              </a:rPr>
            </a:br>
            <a:r>
              <a:rPr lang="es-ES" sz="2800" dirty="0">
                <a:solidFill>
                  <a:schemeClr val="bg1"/>
                </a:solidFill>
              </a:rPr>
              <a:t>Clase 2 – Bases de programación y estructuras de datos</a:t>
            </a:r>
            <a:br>
              <a:rPr lang="es-ES" sz="4000" dirty="0">
                <a:solidFill>
                  <a:schemeClr val="bg1"/>
                </a:solidFill>
              </a:rPr>
            </a:br>
            <a:br>
              <a:rPr lang="es-ES" sz="4000" dirty="0">
                <a:solidFill>
                  <a:schemeClr val="bg1"/>
                </a:solidFill>
              </a:rPr>
            </a:br>
            <a:br>
              <a:rPr lang="es-ES" sz="2800" dirty="0">
                <a:solidFill>
                  <a:schemeClr val="bg1"/>
                </a:solidFill>
              </a:rPr>
            </a:br>
            <a:r>
              <a:rPr lang="es-ES" sz="2400" dirty="0">
                <a:solidFill>
                  <a:schemeClr val="bg1"/>
                </a:solidFill>
              </a:rPr>
              <a:t>Yomin Jaramillo M.</a:t>
            </a:r>
            <a:br>
              <a:rPr lang="es-ES" sz="2400" dirty="0">
                <a:solidFill>
                  <a:schemeClr val="bg1"/>
                </a:solidFill>
              </a:rPr>
            </a:br>
            <a:br>
              <a:rPr lang="es-ES" sz="2400" dirty="0">
                <a:solidFill>
                  <a:schemeClr val="bg1"/>
                </a:solidFill>
              </a:rPr>
            </a:br>
            <a:endParaRPr lang="es-CO" sz="2400" u="sng" dirty="0">
              <a:solidFill>
                <a:schemeClr val="bg1"/>
              </a:solidFill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3BD55C7F-971D-224B-AB85-0C3D835E587C}"/>
              </a:ext>
            </a:extLst>
          </p:cNvPr>
          <p:cNvSpPr txBox="1"/>
          <p:nvPr/>
        </p:nvSpPr>
        <p:spPr>
          <a:xfrm>
            <a:off x="1775901" y="68768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6617893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8"/>
          <p:cNvSpPr txBox="1">
            <a:spLocks noGrp="1"/>
          </p:cNvSpPr>
          <p:nvPr>
            <p:ph type="title"/>
          </p:nvPr>
        </p:nvSpPr>
        <p:spPr>
          <a:xfrm>
            <a:off x="2138900" y="412833"/>
            <a:ext cx="9373925" cy="843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600"/>
              <a:buFont typeface="Arial"/>
              <a:buNone/>
            </a:pPr>
            <a:r>
              <a:rPr lang="es-CO" dirty="0"/>
              <a:t>Propiedades de las listas</a:t>
            </a:r>
            <a:endParaRPr dirty="0"/>
          </a:p>
        </p:txBody>
      </p:sp>
      <p:sp>
        <p:nvSpPr>
          <p:cNvPr id="13" name="Google Shape;340;p60">
            <a:extLst>
              <a:ext uri="{FF2B5EF4-FFF2-40B4-BE49-F238E27FC236}">
                <a16:creationId xmlns:a16="http://schemas.microsoft.com/office/drawing/2014/main" id="{8BA68BCB-ECE3-05D4-E15E-EF8CF26C5E7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262992" y="1195803"/>
            <a:ext cx="9666016" cy="4663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81000" algn="just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•"/>
            </a:pPr>
            <a:r>
              <a:rPr lang="es-CO" sz="2100"/>
              <a:t>Toda lista en Python tiene unas propiedades que exploraremos en detalle en esta presentación (muy similares a las de Strings).</a:t>
            </a:r>
            <a:endParaRPr/>
          </a:p>
          <a:p>
            <a:pPr marL="914400" lvl="1" indent="-355600" algn="just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9BAF"/>
              </a:buClr>
              <a:buSzPts val="2000"/>
              <a:buChar char="•"/>
            </a:pPr>
            <a:r>
              <a:rPr lang="es-CO" sz="2000"/>
              <a:t>Una listas contiene </a:t>
            </a:r>
            <a:r>
              <a:rPr lang="es-CO" sz="2000" b="1"/>
              <a:t>elementos</a:t>
            </a:r>
            <a:r>
              <a:rPr lang="es-CO" sz="2000"/>
              <a:t> (los valores separados por comas).</a:t>
            </a:r>
            <a:endParaRPr/>
          </a:p>
          <a:p>
            <a:pPr marL="914400" lvl="1" indent="-355600" algn="just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9BAF"/>
              </a:buClr>
              <a:buSzPts val="2000"/>
              <a:buChar char="•"/>
            </a:pPr>
            <a:r>
              <a:rPr lang="es-CO" sz="2000"/>
              <a:t>Una lista tiene un </a:t>
            </a:r>
            <a:r>
              <a:rPr lang="es-CO" sz="2000" b="1"/>
              <a:t>tamaño</a:t>
            </a:r>
            <a:r>
              <a:rPr lang="es-CO" sz="2000"/>
              <a:t> (</a:t>
            </a:r>
            <a:r>
              <a:rPr lang="es-CO" sz="2000" b="1"/>
              <a:t>length</a:t>
            </a:r>
            <a:r>
              <a:rPr lang="es-CO" sz="2000"/>
              <a:t>), el cual corresponde a la cantidad de elementos que contiene la lista.</a:t>
            </a:r>
            <a:endParaRPr/>
          </a:p>
          <a:p>
            <a:pPr marL="914400" lvl="1" indent="-355600" algn="just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9BAF"/>
              </a:buClr>
              <a:buSzPts val="2000"/>
              <a:buChar char="•"/>
            </a:pPr>
            <a:r>
              <a:rPr lang="es-CO" sz="2000"/>
              <a:t>Los elementos en una lista aparecen en una secuencia ascendente. Lo cuál significa que cada elemento tiene un </a:t>
            </a:r>
            <a:r>
              <a:rPr lang="es-CO" sz="2000" b="1"/>
              <a:t>número de posición </a:t>
            </a:r>
            <a:r>
              <a:rPr lang="es-CO" sz="2000"/>
              <a:t>(también llamado </a:t>
            </a:r>
            <a:r>
              <a:rPr lang="es-CO" sz="2000" b="1"/>
              <a:t>índice</a:t>
            </a:r>
            <a:r>
              <a:rPr lang="es-CO" sz="2000"/>
              <a:t>) dentro de la lista. Los índices inician desde el número 0.</a:t>
            </a:r>
            <a:endParaRPr/>
          </a:p>
          <a:p>
            <a:pPr marL="914400" lvl="1" indent="-355600" algn="just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9BAF"/>
              </a:buClr>
              <a:buSzPts val="2000"/>
              <a:buChar char="•"/>
            </a:pPr>
            <a:r>
              <a:rPr lang="es-CO" sz="2000"/>
              <a:t>A las listas se les pueden añadir, modificar y eliminar elementos.</a:t>
            </a:r>
            <a:endParaRPr/>
          </a:p>
          <a:p>
            <a:pPr marL="914400" lvl="1" indent="-228600" algn="just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9BAF"/>
              </a:buClr>
              <a:buSzPts val="2000"/>
              <a:buNone/>
            </a:pPr>
            <a:endParaRPr sz="1000"/>
          </a:p>
          <a:p>
            <a:pPr marL="457200" lvl="0" indent="-381000" algn="just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•"/>
            </a:pPr>
            <a:r>
              <a:rPr lang="es-CO" sz="2100"/>
              <a:t>Veamos un ejemplo suponiendo que definimos la lista </a:t>
            </a:r>
            <a:r>
              <a:rPr lang="es-CO" sz="2100" i="1"/>
              <a:t>nombres = [“Juan”, “Carla”, “Luisillo”]</a:t>
            </a:r>
            <a:endParaRPr/>
          </a:p>
          <a:p>
            <a:pPr marL="457200" lvl="0" indent="-2286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9BAF"/>
              </a:buClr>
              <a:buSzPts val="2400"/>
              <a:buNone/>
            </a:pPr>
            <a:endParaRPr b="1"/>
          </a:p>
        </p:txBody>
      </p:sp>
      <p:sp>
        <p:nvSpPr>
          <p:cNvPr id="14" name="Google Shape;341;p60">
            <a:extLst>
              <a:ext uri="{FF2B5EF4-FFF2-40B4-BE49-F238E27FC236}">
                <a16:creationId xmlns:a16="http://schemas.microsoft.com/office/drawing/2014/main" id="{D6B4830D-4DB9-4483-2004-CA110CCB26D9}"/>
              </a:ext>
            </a:extLst>
          </p:cNvPr>
          <p:cNvSpPr txBox="1">
            <a:spLocks/>
          </p:cNvSpPr>
          <p:nvPr/>
        </p:nvSpPr>
        <p:spPr>
          <a:xfrm>
            <a:off x="10900224" y="6548580"/>
            <a:ext cx="471056" cy="309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>
              <a:buSzPts val="1200"/>
            </a:pPr>
            <a:fld id="{00000000-1234-1234-1234-123412341234}" type="slidenum">
              <a:rPr lang="es-CO" smtClean="0"/>
              <a:pPr algn="r">
                <a:buSzPts val="1200"/>
              </a:pPr>
              <a:t>10</a:t>
            </a:fld>
            <a:endParaRPr lang="es-CO"/>
          </a:p>
        </p:txBody>
      </p:sp>
      <p:sp>
        <p:nvSpPr>
          <p:cNvPr id="15" name="Google Shape;342;p60">
            <a:extLst>
              <a:ext uri="{FF2B5EF4-FFF2-40B4-BE49-F238E27FC236}">
                <a16:creationId xmlns:a16="http://schemas.microsoft.com/office/drawing/2014/main" id="{10ADA2BA-8C83-AC5A-FFD8-6069A23FA071}"/>
              </a:ext>
            </a:extLst>
          </p:cNvPr>
          <p:cNvSpPr/>
          <p:nvPr/>
        </p:nvSpPr>
        <p:spPr>
          <a:xfrm>
            <a:off x="4420321" y="5276806"/>
            <a:ext cx="1425844" cy="554064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“Juan”</a:t>
            </a:r>
            <a:endParaRPr/>
          </a:p>
        </p:txBody>
      </p:sp>
      <p:sp>
        <p:nvSpPr>
          <p:cNvPr id="16" name="Google Shape;343;p60">
            <a:extLst>
              <a:ext uri="{FF2B5EF4-FFF2-40B4-BE49-F238E27FC236}">
                <a16:creationId xmlns:a16="http://schemas.microsoft.com/office/drawing/2014/main" id="{AA3B19FD-3E38-9C7B-A4FC-79C10EC43E96}"/>
              </a:ext>
            </a:extLst>
          </p:cNvPr>
          <p:cNvSpPr txBox="1"/>
          <p:nvPr/>
        </p:nvSpPr>
        <p:spPr>
          <a:xfrm>
            <a:off x="3113884" y="5331003"/>
            <a:ext cx="1355835" cy="557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2400"/>
              <a:buFont typeface="Arial"/>
              <a:buNone/>
            </a:pPr>
            <a:r>
              <a:rPr lang="es-CO" sz="2400" b="1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nombres</a:t>
            </a:r>
            <a:endParaRPr/>
          </a:p>
        </p:txBody>
      </p:sp>
      <p:sp>
        <p:nvSpPr>
          <p:cNvPr id="17" name="Google Shape;344;p60">
            <a:extLst>
              <a:ext uri="{FF2B5EF4-FFF2-40B4-BE49-F238E27FC236}">
                <a16:creationId xmlns:a16="http://schemas.microsoft.com/office/drawing/2014/main" id="{E98E5F40-4D17-D774-BD69-805DD976451C}"/>
              </a:ext>
            </a:extLst>
          </p:cNvPr>
          <p:cNvSpPr txBox="1"/>
          <p:nvPr/>
        </p:nvSpPr>
        <p:spPr>
          <a:xfrm>
            <a:off x="3154389" y="5885067"/>
            <a:ext cx="1715765" cy="557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2400"/>
              <a:buFont typeface="Arial"/>
              <a:buNone/>
            </a:pPr>
            <a:r>
              <a:rPr lang="es-CO" sz="2400" b="1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posición</a:t>
            </a:r>
            <a:endParaRPr/>
          </a:p>
        </p:txBody>
      </p:sp>
      <p:sp>
        <p:nvSpPr>
          <p:cNvPr id="18" name="Google Shape;345;p60">
            <a:extLst>
              <a:ext uri="{FF2B5EF4-FFF2-40B4-BE49-F238E27FC236}">
                <a16:creationId xmlns:a16="http://schemas.microsoft.com/office/drawing/2014/main" id="{A71A14D1-B23D-C58C-8D62-DA315B226926}"/>
              </a:ext>
            </a:extLst>
          </p:cNvPr>
          <p:cNvSpPr/>
          <p:nvPr/>
        </p:nvSpPr>
        <p:spPr>
          <a:xfrm>
            <a:off x="4420321" y="5834639"/>
            <a:ext cx="1425844" cy="554064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/>
          </a:p>
        </p:txBody>
      </p:sp>
      <p:sp>
        <p:nvSpPr>
          <p:cNvPr id="19" name="Google Shape;346;p60">
            <a:extLst>
              <a:ext uri="{FF2B5EF4-FFF2-40B4-BE49-F238E27FC236}">
                <a16:creationId xmlns:a16="http://schemas.microsoft.com/office/drawing/2014/main" id="{136E2F07-D14E-BF2B-2598-1DA2E00D7D02}"/>
              </a:ext>
            </a:extLst>
          </p:cNvPr>
          <p:cNvSpPr/>
          <p:nvPr/>
        </p:nvSpPr>
        <p:spPr>
          <a:xfrm>
            <a:off x="5846165" y="5276806"/>
            <a:ext cx="1425844" cy="554064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“Carla”</a:t>
            </a:r>
            <a:endParaRPr/>
          </a:p>
        </p:txBody>
      </p:sp>
      <p:sp>
        <p:nvSpPr>
          <p:cNvPr id="20" name="Google Shape;347;p60">
            <a:extLst>
              <a:ext uri="{FF2B5EF4-FFF2-40B4-BE49-F238E27FC236}">
                <a16:creationId xmlns:a16="http://schemas.microsoft.com/office/drawing/2014/main" id="{C4AD8F32-CF1E-72B3-C9CE-1A22D77C4352}"/>
              </a:ext>
            </a:extLst>
          </p:cNvPr>
          <p:cNvSpPr/>
          <p:nvPr/>
        </p:nvSpPr>
        <p:spPr>
          <a:xfrm>
            <a:off x="5846165" y="5834639"/>
            <a:ext cx="1425844" cy="554064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21" name="Google Shape;348;p60">
            <a:extLst>
              <a:ext uri="{FF2B5EF4-FFF2-40B4-BE49-F238E27FC236}">
                <a16:creationId xmlns:a16="http://schemas.microsoft.com/office/drawing/2014/main" id="{177B354B-4D52-9139-CE42-47C279A07DBD}"/>
              </a:ext>
            </a:extLst>
          </p:cNvPr>
          <p:cNvSpPr/>
          <p:nvPr/>
        </p:nvSpPr>
        <p:spPr>
          <a:xfrm>
            <a:off x="7275905" y="5275962"/>
            <a:ext cx="1425844" cy="554064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“Luisillo”</a:t>
            </a:r>
            <a:endParaRPr/>
          </a:p>
        </p:txBody>
      </p:sp>
      <p:sp>
        <p:nvSpPr>
          <p:cNvPr id="22" name="Google Shape;349;p60">
            <a:extLst>
              <a:ext uri="{FF2B5EF4-FFF2-40B4-BE49-F238E27FC236}">
                <a16:creationId xmlns:a16="http://schemas.microsoft.com/office/drawing/2014/main" id="{8E5FF403-57E7-DA19-C058-C71242978364}"/>
              </a:ext>
            </a:extLst>
          </p:cNvPr>
          <p:cNvSpPr/>
          <p:nvPr/>
        </p:nvSpPr>
        <p:spPr>
          <a:xfrm>
            <a:off x="7275905" y="5833795"/>
            <a:ext cx="1425844" cy="554064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9"/>
          <p:cNvSpPr txBox="1">
            <a:spLocks noGrp="1"/>
          </p:cNvSpPr>
          <p:nvPr>
            <p:ph type="title"/>
          </p:nvPr>
        </p:nvSpPr>
        <p:spPr>
          <a:xfrm>
            <a:off x="2138900" y="412833"/>
            <a:ext cx="9373925" cy="843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600"/>
              <a:buFont typeface="Arial"/>
              <a:buNone/>
            </a:pPr>
            <a:r>
              <a:rPr lang="es-CO" dirty="0"/>
              <a:t>Visualización de listas en memoria</a:t>
            </a:r>
            <a:endParaRPr dirty="0"/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6938F1DF-D343-D591-3092-6D7F17B61F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6207" y="3242978"/>
            <a:ext cx="7180468" cy="3202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37ACE87F-DE16-A0C6-CB6E-C87B0795DD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1267" y="4536887"/>
            <a:ext cx="1890744" cy="1826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Google Shape;357;p61">
            <a:extLst>
              <a:ext uri="{FF2B5EF4-FFF2-40B4-BE49-F238E27FC236}">
                <a16:creationId xmlns:a16="http://schemas.microsoft.com/office/drawing/2014/main" id="{BFDCF424-4AC6-94FB-01E8-C4E3D273840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611773" y="1121603"/>
            <a:ext cx="9666016" cy="9944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81000" algn="just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•"/>
            </a:pPr>
            <a:r>
              <a:rPr lang="es-CO" sz="2200"/>
              <a:t>Veamos otra manera de representar gráficamente las listas.</a:t>
            </a:r>
            <a:endParaRPr/>
          </a:p>
        </p:txBody>
      </p:sp>
      <p:sp>
        <p:nvSpPr>
          <p:cNvPr id="9" name="Google Shape;358;p61">
            <a:extLst>
              <a:ext uri="{FF2B5EF4-FFF2-40B4-BE49-F238E27FC236}">
                <a16:creationId xmlns:a16="http://schemas.microsoft.com/office/drawing/2014/main" id="{8CF1AE50-B3CA-28CC-0097-FD13C85846D7}"/>
              </a:ext>
            </a:extLst>
          </p:cNvPr>
          <p:cNvSpPr txBox="1">
            <a:spLocks/>
          </p:cNvSpPr>
          <p:nvPr/>
        </p:nvSpPr>
        <p:spPr>
          <a:xfrm>
            <a:off x="11249005" y="6519585"/>
            <a:ext cx="471056" cy="309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>
              <a:buSzPts val="1200"/>
            </a:pPr>
            <a:fld id="{00000000-1234-1234-1234-123412341234}" type="slidenum">
              <a:rPr lang="es-CO" smtClean="0"/>
              <a:pPr algn="r">
                <a:buSzPts val="1200"/>
              </a:pPr>
              <a:t>11</a:t>
            </a:fld>
            <a:endParaRPr lang="es-CO"/>
          </a:p>
        </p:txBody>
      </p:sp>
      <p:cxnSp>
        <p:nvCxnSpPr>
          <p:cNvPr id="10" name="Google Shape;376;p61">
            <a:extLst>
              <a:ext uri="{FF2B5EF4-FFF2-40B4-BE49-F238E27FC236}">
                <a16:creationId xmlns:a16="http://schemas.microsoft.com/office/drawing/2014/main" id="{57506F7C-ED97-E659-70BE-FA04BD32C7FC}"/>
              </a:ext>
            </a:extLst>
          </p:cNvPr>
          <p:cNvCxnSpPr>
            <a:cxnSpLocks/>
          </p:cNvCxnSpPr>
          <p:nvPr/>
        </p:nvCxnSpPr>
        <p:spPr>
          <a:xfrm rot="-5400000" flipH="1">
            <a:off x="4516560" y="3518650"/>
            <a:ext cx="885900" cy="4410000"/>
          </a:xfrm>
          <a:prstGeom prst="curvedConnector2">
            <a:avLst/>
          </a:prstGeom>
          <a:noFill/>
          <a:ln w="31750" cap="flat" cmpd="sng">
            <a:solidFill>
              <a:srgbClr val="DD57CA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1" name="Google Shape;377;p61">
            <a:extLst>
              <a:ext uri="{FF2B5EF4-FFF2-40B4-BE49-F238E27FC236}">
                <a16:creationId xmlns:a16="http://schemas.microsoft.com/office/drawing/2014/main" id="{D6DBAFF4-3565-07F5-6F57-BB251DBAA038}"/>
              </a:ext>
            </a:extLst>
          </p:cNvPr>
          <p:cNvSpPr/>
          <p:nvPr/>
        </p:nvSpPr>
        <p:spPr>
          <a:xfrm>
            <a:off x="6207732" y="1747668"/>
            <a:ext cx="4938943" cy="1157382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2745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Las listas almacenan REFERENCIAS el papel ya no es </a:t>
            </a:r>
            <a:r>
              <a:rPr lang="es-CO" sz="1800" b="1" dirty="0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rPr>
              <a:t>azul</a:t>
            </a:r>
            <a:r>
              <a:rPr lang="es-CO" sz="1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ahora es </a:t>
            </a:r>
            <a:r>
              <a:rPr lang="es-CO" sz="1800" b="1" dirty="0">
                <a:solidFill>
                  <a:srgbClr val="D85C90"/>
                </a:solidFill>
                <a:latin typeface="Calibri"/>
                <a:ea typeface="Calibri"/>
                <a:cs typeface="Calibri"/>
                <a:sym typeface="Calibri"/>
              </a:rPr>
              <a:t>rosado</a:t>
            </a:r>
            <a:r>
              <a:rPr lang="es-CO" sz="1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y ese papel almacena la ubicación en memoria (referencia) donde se encuentra la información de la lista</a:t>
            </a:r>
            <a:endParaRPr sz="1800" b="1" i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378;p61">
            <a:extLst>
              <a:ext uri="{FF2B5EF4-FFF2-40B4-BE49-F238E27FC236}">
                <a16:creationId xmlns:a16="http://schemas.microsoft.com/office/drawing/2014/main" id="{4BFC01AC-94C7-F082-60C0-6060B8B5DB21}"/>
              </a:ext>
            </a:extLst>
          </p:cNvPr>
          <p:cNvSpPr/>
          <p:nvPr/>
        </p:nvSpPr>
        <p:spPr>
          <a:xfrm>
            <a:off x="1558282" y="2894425"/>
            <a:ext cx="2221418" cy="1490043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2745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Trate de pensar en referencias como cajas grandes que agrupan y almacenan cajas pequeñas</a:t>
            </a:r>
            <a:endParaRPr sz="1800" b="1" i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3" name="Google Shape;379;p61">
            <a:extLst>
              <a:ext uri="{FF2B5EF4-FFF2-40B4-BE49-F238E27FC236}">
                <a16:creationId xmlns:a16="http://schemas.microsoft.com/office/drawing/2014/main" id="{7CF0D494-B1D4-9636-DDE9-42F0C4F80E6D}"/>
              </a:ext>
            </a:extLst>
          </p:cNvPr>
          <p:cNvCxnSpPr>
            <a:cxnSpLocks/>
            <a:stCxn id="12" idx="3"/>
          </p:cNvCxnSpPr>
          <p:nvPr/>
        </p:nvCxnSpPr>
        <p:spPr>
          <a:xfrm flipV="1">
            <a:off x="3779700" y="3630979"/>
            <a:ext cx="572885" cy="8468"/>
          </a:xfrm>
          <a:prstGeom prst="straightConnector1">
            <a:avLst/>
          </a:prstGeom>
          <a:noFill/>
          <a:ln w="50800" cap="flat" cmpd="sng">
            <a:solidFill>
              <a:srgbClr val="FAAD15"/>
            </a:solidFill>
            <a:prstDash val="solid"/>
            <a:miter lim="800000"/>
            <a:headEnd type="none" w="sm" len="sm"/>
            <a:tailEnd type="triangle" w="med" len="med"/>
          </a:ln>
        </p:spPr>
      </p:cxnSp>
      <p:pic>
        <p:nvPicPr>
          <p:cNvPr id="14" name="Google Shape;380;p61">
            <a:extLst>
              <a:ext uri="{FF2B5EF4-FFF2-40B4-BE49-F238E27FC236}">
                <a16:creationId xmlns:a16="http://schemas.microsoft.com/office/drawing/2014/main" id="{5682B89E-CFE2-BAF6-0615-8FBABFCE6F66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695449" y="2039178"/>
            <a:ext cx="4168501" cy="46486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0"/>
          <p:cNvSpPr txBox="1">
            <a:spLocks noGrp="1"/>
          </p:cNvSpPr>
          <p:nvPr>
            <p:ph type="title"/>
          </p:nvPr>
        </p:nvSpPr>
        <p:spPr>
          <a:xfrm>
            <a:off x="2138900" y="412833"/>
            <a:ext cx="9373925" cy="843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600"/>
              <a:buFont typeface="Arial"/>
              <a:buNone/>
            </a:pPr>
            <a:r>
              <a:rPr lang="es-CO" dirty="0"/>
              <a:t>Operaciones</a:t>
            </a:r>
            <a:endParaRPr dirty="0"/>
          </a:p>
        </p:txBody>
      </p:sp>
      <p:sp>
        <p:nvSpPr>
          <p:cNvPr id="6" name="Google Shape;432;p65">
            <a:extLst>
              <a:ext uri="{FF2B5EF4-FFF2-40B4-BE49-F238E27FC236}">
                <a16:creationId xmlns:a16="http://schemas.microsoft.com/office/drawing/2014/main" id="{DCE041FA-BD7D-0D7F-8A98-839EAC006BC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846809" y="1256306"/>
            <a:ext cx="9666016" cy="4663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457200" lvl="0" indent="-381000" algn="just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•"/>
            </a:pPr>
            <a:r>
              <a:rPr lang="es-CO" sz="2400" dirty="0"/>
              <a:t>A continuación, analizaremos algunas de las operaciones más básicas cuando trabajamos con listas. Las cuales incluyen:</a:t>
            </a:r>
            <a:endParaRPr dirty="0"/>
          </a:p>
          <a:p>
            <a:pPr marL="914400" lvl="1" indent="-355600" algn="just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9BAF"/>
              </a:buClr>
              <a:buSzPts val="2000"/>
              <a:buChar char="•"/>
            </a:pPr>
            <a:r>
              <a:rPr lang="es-CO" sz="2200" dirty="0"/>
              <a:t>Acceder a elementos de una lista.</a:t>
            </a:r>
            <a:endParaRPr dirty="0"/>
          </a:p>
          <a:p>
            <a:pPr marL="914400" lvl="1" indent="-355600" algn="just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9BAF"/>
              </a:buClr>
              <a:buSzPts val="2000"/>
              <a:buChar char="•"/>
            </a:pPr>
            <a:r>
              <a:rPr lang="es-CO" sz="2200" dirty="0"/>
              <a:t>Modificar elementos de una lista.</a:t>
            </a:r>
            <a:endParaRPr dirty="0"/>
          </a:p>
          <a:p>
            <a:pPr marL="914400" lvl="1" indent="-355600" algn="just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9BAF"/>
              </a:buClr>
              <a:buSzPts val="2000"/>
              <a:buChar char="•"/>
            </a:pPr>
            <a:r>
              <a:rPr lang="es-CO" sz="2200" dirty="0"/>
              <a:t>Agregar elementos a una lista.</a:t>
            </a:r>
            <a:endParaRPr dirty="0"/>
          </a:p>
          <a:p>
            <a:pPr marL="914400" lvl="1" indent="-355600" algn="just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9BAF"/>
              </a:buClr>
              <a:buSzPts val="2000"/>
              <a:buChar char="•"/>
            </a:pPr>
            <a:r>
              <a:rPr lang="es-CO" sz="2200" dirty="0"/>
              <a:t>Eliminar elementos de una lista.</a:t>
            </a:r>
            <a:endParaRPr dirty="0"/>
          </a:p>
          <a:p>
            <a:pPr marL="914400" lvl="1" indent="-228600" algn="just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1800" dirty="0"/>
          </a:p>
          <a:p>
            <a:pPr marL="457200" lvl="0" indent="-381000" algn="just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•"/>
            </a:pPr>
            <a:r>
              <a:rPr lang="es-CO" sz="2400" dirty="0"/>
              <a:t>Existen muchas más operaciones que se pueden encontrar en el siguiente enlace: </a:t>
            </a:r>
            <a:r>
              <a:rPr lang="es-CO" sz="2400" u="sng" dirty="0">
                <a:solidFill>
                  <a:schemeClr val="hlink"/>
                </a:solidFill>
                <a:hlinkClick r:id="rId3"/>
              </a:rPr>
              <a:t>https://www.w3schools.com/python/python_ref_list.asp</a:t>
            </a:r>
            <a:r>
              <a:rPr lang="es-CO" sz="2400" dirty="0"/>
              <a:t>.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1"/>
          <p:cNvSpPr txBox="1">
            <a:spLocks noGrp="1"/>
          </p:cNvSpPr>
          <p:nvPr>
            <p:ph type="title"/>
          </p:nvPr>
        </p:nvSpPr>
        <p:spPr>
          <a:xfrm>
            <a:off x="2138900" y="412833"/>
            <a:ext cx="9373925" cy="843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600"/>
              <a:buFont typeface="Arial"/>
              <a:buNone/>
            </a:pPr>
            <a:r>
              <a:rPr lang="es-CO" dirty="0"/>
              <a:t>Acceder a elementos de una lista</a:t>
            </a:r>
            <a:endParaRPr dirty="0"/>
          </a:p>
        </p:txBody>
      </p:sp>
      <p:pic>
        <p:nvPicPr>
          <p:cNvPr id="25" name="Google Shape;438;p66">
            <a:extLst>
              <a:ext uri="{FF2B5EF4-FFF2-40B4-BE49-F238E27FC236}">
                <a16:creationId xmlns:a16="http://schemas.microsoft.com/office/drawing/2014/main" id="{0BF78A7D-7FC6-CABC-A9B0-169E2559B04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27943" y="3722123"/>
            <a:ext cx="4663844" cy="162320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pic>
      <p:sp>
        <p:nvSpPr>
          <p:cNvPr id="26" name="Google Shape;440;p66">
            <a:extLst>
              <a:ext uri="{FF2B5EF4-FFF2-40B4-BE49-F238E27FC236}">
                <a16:creationId xmlns:a16="http://schemas.microsoft.com/office/drawing/2014/main" id="{A1B1C468-8A53-532B-407A-72F9653A960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076994" y="1240971"/>
            <a:ext cx="9666016" cy="48332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81000" algn="just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•"/>
            </a:pPr>
            <a:r>
              <a:rPr lang="es-CO" sz="2400" dirty="0"/>
              <a:t>Para </a:t>
            </a:r>
            <a:r>
              <a:rPr lang="es-CO" sz="2400" b="1" dirty="0"/>
              <a:t>acceder</a:t>
            </a:r>
            <a:r>
              <a:rPr lang="es-CO" sz="2400" dirty="0"/>
              <a:t> a un elemento individual de una lista, basta con colocar el nombre de la variable, seguido por corchetes </a:t>
            </a:r>
            <a:r>
              <a:rPr lang="es-CO" sz="2400" b="1" dirty="0"/>
              <a:t>[]</a:t>
            </a:r>
            <a:r>
              <a:rPr lang="es-CO" sz="2400" dirty="0"/>
              <a:t>, y dentro de los corchetes colocar la </a:t>
            </a:r>
            <a:r>
              <a:rPr lang="es-CO" sz="2400" b="1" dirty="0"/>
              <a:t>posición</a:t>
            </a:r>
            <a:r>
              <a:rPr lang="es-CO" sz="2400" dirty="0"/>
              <a:t> (</a:t>
            </a:r>
            <a:r>
              <a:rPr lang="es-CO" sz="2400" b="1" dirty="0"/>
              <a:t>índice</a:t>
            </a:r>
            <a:r>
              <a:rPr lang="es-CO" sz="2400" dirty="0"/>
              <a:t>) del elemento al que se quiere acceder.</a:t>
            </a:r>
            <a:endParaRPr dirty="0"/>
          </a:p>
          <a:p>
            <a:pPr marL="457200" lvl="0" indent="-381000" algn="just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•"/>
            </a:pPr>
            <a:r>
              <a:rPr lang="es-CO" sz="2400" dirty="0"/>
              <a:t>Veamos el siguiente ejemplo: </a:t>
            </a:r>
            <a:endParaRPr dirty="0"/>
          </a:p>
          <a:p>
            <a:pPr marL="457200" lvl="0" indent="-2286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9BAF"/>
              </a:buClr>
              <a:buSzPts val="2400"/>
              <a:buNone/>
            </a:pPr>
            <a:endParaRPr dirty="0"/>
          </a:p>
        </p:txBody>
      </p:sp>
      <p:sp>
        <p:nvSpPr>
          <p:cNvPr id="27" name="Google Shape;442;p66">
            <a:extLst>
              <a:ext uri="{FF2B5EF4-FFF2-40B4-BE49-F238E27FC236}">
                <a16:creationId xmlns:a16="http://schemas.microsoft.com/office/drawing/2014/main" id="{E1ECA1EB-6F3F-2D9E-2821-5E1B33E05AAF}"/>
              </a:ext>
            </a:extLst>
          </p:cNvPr>
          <p:cNvSpPr/>
          <p:nvPr/>
        </p:nvSpPr>
        <p:spPr>
          <a:xfrm>
            <a:off x="8824877" y="3157075"/>
            <a:ext cx="1946674" cy="543849"/>
          </a:xfrm>
          <a:prstGeom prst="rect">
            <a:avLst/>
          </a:prstGeom>
          <a:gradFill>
            <a:gsLst>
              <a:gs pos="0">
                <a:srgbClr val="F7B224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529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es-CO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¿Qué imprime?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443;p66">
            <a:extLst>
              <a:ext uri="{FF2B5EF4-FFF2-40B4-BE49-F238E27FC236}">
                <a16:creationId xmlns:a16="http://schemas.microsoft.com/office/drawing/2014/main" id="{FE426C0A-F690-EFE9-7015-7CD60DC7E672}"/>
              </a:ext>
            </a:extLst>
          </p:cNvPr>
          <p:cNvSpPr/>
          <p:nvPr/>
        </p:nvSpPr>
        <p:spPr>
          <a:xfrm>
            <a:off x="6054873" y="3340283"/>
            <a:ext cx="1798546" cy="446297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38100" dist="25400" dir="5400000" rotWithShape="0">
              <a:srgbClr val="000000">
                <a:alpha val="63529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Codifíquelo </a:t>
            </a:r>
            <a:endParaRPr sz="1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Google Shape;444;p66">
            <a:extLst>
              <a:ext uri="{FF2B5EF4-FFF2-40B4-BE49-F238E27FC236}">
                <a16:creationId xmlns:a16="http://schemas.microsoft.com/office/drawing/2014/main" id="{354AE3AE-A22C-9457-ECDF-7F3E363736D5}"/>
              </a:ext>
            </a:extLst>
          </p:cNvPr>
          <p:cNvSpPr/>
          <p:nvPr/>
        </p:nvSpPr>
        <p:spPr>
          <a:xfrm>
            <a:off x="1976390" y="5606702"/>
            <a:ext cx="2864374" cy="728905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2745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Accedemos al valor del elemento en la posición 0</a:t>
            </a:r>
            <a:endParaRPr sz="1800" b="1" i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0" name="Google Shape;445;p66">
            <a:extLst>
              <a:ext uri="{FF2B5EF4-FFF2-40B4-BE49-F238E27FC236}">
                <a16:creationId xmlns:a16="http://schemas.microsoft.com/office/drawing/2014/main" id="{A697DFC4-AA01-9992-BF60-E9C52C6EFA4A}"/>
              </a:ext>
            </a:extLst>
          </p:cNvPr>
          <p:cNvCxnSpPr>
            <a:stCxn id="29" idx="0"/>
          </p:cNvCxnSpPr>
          <p:nvPr/>
        </p:nvCxnSpPr>
        <p:spPr>
          <a:xfrm rot="10800000" flipH="1">
            <a:off x="3408577" y="4694402"/>
            <a:ext cx="1881300" cy="912300"/>
          </a:xfrm>
          <a:prstGeom prst="straightConnector1">
            <a:avLst/>
          </a:prstGeom>
          <a:noFill/>
          <a:ln w="50800" cap="flat" cmpd="sng">
            <a:solidFill>
              <a:srgbClr val="FAAD15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31" name="Google Shape;446;p66">
            <a:extLst>
              <a:ext uri="{FF2B5EF4-FFF2-40B4-BE49-F238E27FC236}">
                <a16:creationId xmlns:a16="http://schemas.microsoft.com/office/drawing/2014/main" id="{AB406477-9DF8-FAE3-FBB9-25E9BF4BBFD1}"/>
              </a:ext>
            </a:extLst>
          </p:cNvPr>
          <p:cNvSpPr/>
          <p:nvPr/>
        </p:nvSpPr>
        <p:spPr>
          <a:xfrm>
            <a:off x="5163262" y="5606702"/>
            <a:ext cx="3147360" cy="728905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2745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Accedemos al valor del elemento en la última posición </a:t>
            </a:r>
            <a:endParaRPr sz="1800" b="1" i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2" name="Google Shape;447;p66">
            <a:extLst>
              <a:ext uri="{FF2B5EF4-FFF2-40B4-BE49-F238E27FC236}">
                <a16:creationId xmlns:a16="http://schemas.microsoft.com/office/drawing/2014/main" id="{BE866EE9-1CFA-5402-89B7-8456191DAC9E}"/>
              </a:ext>
            </a:extLst>
          </p:cNvPr>
          <p:cNvCxnSpPr>
            <a:stCxn id="31" idx="0"/>
          </p:cNvCxnSpPr>
          <p:nvPr/>
        </p:nvCxnSpPr>
        <p:spPr>
          <a:xfrm rot="10800000" flipH="1">
            <a:off x="6736942" y="4953902"/>
            <a:ext cx="126900" cy="652800"/>
          </a:xfrm>
          <a:prstGeom prst="straightConnector1">
            <a:avLst/>
          </a:prstGeom>
          <a:noFill/>
          <a:ln w="50800" cap="flat" cmpd="sng">
            <a:solidFill>
              <a:srgbClr val="FAAD15"/>
            </a:solidFill>
            <a:prstDash val="solid"/>
            <a:miter lim="800000"/>
            <a:headEnd type="none" w="sm" len="sm"/>
            <a:tailEnd type="triangle" w="med" len="med"/>
          </a:ln>
        </p:spPr>
      </p:cxnSp>
      <p:pic>
        <p:nvPicPr>
          <p:cNvPr id="33" name="Google Shape;448;p66">
            <a:extLst>
              <a:ext uri="{FF2B5EF4-FFF2-40B4-BE49-F238E27FC236}">
                <a16:creationId xmlns:a16="http://schemas.microsoft.com/office/drawing/2014/main" id="{140B7590-80B2-3EB8-56E0-554BD3606DD0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291042" y="3857367"/>
            <a:ext cx="3018415" cy="1422967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3"/>
          <p:cNvSpPr txBox="1">
            <a:spLocks noGrp="1"/>
          </p:cNvSpPr>
          <p:nvPr>
            <p:ph type="title"/>
          </p:nvPr>
        </p:nvSpPr>
        <p:spPr>
          <a:xfrm>
            <a:off x="2138900" y="412833"/>
            <a:ext cx="9373925" cy="843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600"/>
              <a:buFont typeface="Arial"/>
              <a:buNone/>
            </a:pPr>
            <a:r>
              <a:rPr lang="es-CO" dirty="0"/>
              <a:t>Acceder a elementos de una lista – Ejercicio</a:t>
            </a:r>
            <a:endParaRPr dirty="0"/>
          </a:p>
        </p:txBody>
      </p:sp>
      <p:sp>
        <p:nvSpPr>
          <p:cNvPr id="5" name="Google Shape;455;p67">
            <a:extLst>
              <a:ext uri="{FF2B5EF4-FFF2-40B4-BE49-F238E27FC236}">
                <a16:creationId xmlns:a16="http://schemas.microsoft.com/office/drawing/2014/main" id="{A108C6C0-A92F-F3F5-B710-A90E4210832F}"/>
              </a:ext>
            </a:extLst>
          </p:cNvPr>
          <p:cNvSpPr/>
          <p:nvPr/>
        </p:nvSpPr>
        <p:spPr>
          <a:xfrm>
            <a:off x="8634358" y="3560979"/>
            <a:ext cx="1946674" cy="543849"/>
          </a:xfrm>
          <a:prstGeom prst="rect">
            <a:avLst/>
          </a:prstGeom>
          <a:gradFill>
            <a:gsLst>
              <a:gs pos="0">
                <a:srgbClr val="F7B224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529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es-CO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¿Qué imprime?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456;p67">
            <a:extLst>
              <a:ext uri="{FF2B5EF4-FFF2-40B4-BE49-F238E27FC236}">
                <a16:creationId xmlns:a16="http://schemas.microsoft.com/office/drawing/2014/main" id="{25E74F63-009D-C487-967F-71B6DCCAC8BE}"/>
              </a:ext>
            </a:extLst>
          </p:cNvPr>
          <p:cNvSpPr/>
          <p:nvPr/>
        </p:nvSpPr>
        <p:spPr>
          <a:xfrm>
            <a:off x="2878217" y="3167061"/>
            <a:ext cx="3632129" cy="823700"/>
          </a:xfrm>
          <a:prstGeom prst="rect">
            <a:avLst/>
          </a:prstGeom>
          <a:gradFill>
            <a:gsLst>
              <a:gs pos="0">
                <a:srgbClr val="D95D91"/>
              </a:gs>
              <a:gs pos="100000">
                <a:srgbClr val="C33776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529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lang="es-CO" sz="1600" b="1" i="0" u="none" strike="noStrike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R=// Error, no existe la posición 4 de la lista, y por lo tanto no se puede acceder a ella</a:t>
            </a:r>
            <a:endParaRPr sz="180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" name="Google Shape;457;p67">
            <a:extLst>
              <a:ext uri="{FF2B5EF4-FFF2-40B4-BE49-F238E27FC236}">
                <a16:creationId xmlns:a16="http://schemas.microsoft.com/office/drawing/2014/main" id="{FB5B7E8B-2526-AA06-86EC-31772F417E8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38643" y="1592424"/>
            <a:ext cx="5711279" cy="1263814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pic>
      <p:pic>
        <p:nvPicPr>
          <p:cNvPr id="8" name="Google Shape;458;p67">
            <a:extLst>
              <a:ext uri="{FF2B5EF4-FFF2-40B4-BE49-F238E27FC236}">
                <a16:creationId xmlns:a16="http://schemas.microsoft.com/office/drawing/2014/main" id="{DD2CF17A-1EF1-07CE-8C63-8A1195B53B93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02878" y="4304835"/>
            <a:ext cx="4778154" cy="1752752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4"/>
          <p:cNvSpPr txBox="1">
            <a:spLocks noGrp="1"/>
          </p:cNvSpPr>
          <p:nvPr>
            <p:ph type="title"/>
          </p:nvPr>
        </p:nvSpPr>
        <p:spPr>
          <a:xfrm>
            <a:off x="2138900" y="412833"/>
            <a:ext cx="9373925" cy="843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600"/>
              <a:buFont typeface="Arial"/>
              <a:buNone/>
            </a:pPr>
            <a:r>
              <a:rPr lang="es-CO" dirty="0"/>
              <a:t>Modificar elementos de una lista</a:t>
            </a:r>
            <a:endParaRPr dirty="0"/>
          </a:p>
        </p:txBody>
      </p:sp>
      <p:sp>
        <p:nvSpPr>
          <p:cNvPr id="232" name="Google Shape;232;p14"/>
          <p:cNvSpPr txBox="1"/>
          <p:nvPr/>
        </p:nvSpPr>
        <p:spPr>
          <a:xfrm>
            <a:off x="11340601" y="6522538"/>
            <a:ext cx="471056" cy="309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</a:t>
            </a:fld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558;p27">
            <a:extLst>
              <a:ext uri="{FF2B5EF4-FFF2-40B4-BE49-F238E27FC236}">
                <a16:creationId xmlns:a16="http://schemas.microsoft.com/office/drawing/2014/main" id="{EB41C46D-6D71-C5C2-7C1F-37FF31FFF720}"/>
              </a:ext>
            </a:extLst>
          </p:cNvPr>
          <p:cNvSpPr/>
          <p:nvPr/>
        </p:nvSpPr>
        <p:spPr>
          <a:xfrm>
            <a:off x="644618" y="5727517"/>
            <a:ext cx="3524130" cy="717650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6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¿</a:t>
            </a:r>
            <a:r>
              <a:rPr lang="es-CO" sz="16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Podemos conocer de antemano cuántas veces se ejecutará este ciclo?</a:t>
            </a:r>
            <a:endParaRPr sz="1600" dirty="0"/>
          </a:p>
        </p:txBody>
      </p:sp>
      <p:pic>
        <p:nvPicPr>
          <p:cNvPr id="19" name="Google Shape;463;p68">
            <a:extLst>
              <a:ext uri="{FF2B5EF4-FFF2-40B4-BE49-F238E27FC236}">
                <a16:creationId xmlns:a16="http://schemas.microsoft.com/office/drawing/2014/main" id="{3796ACE8-818D-5AA2-2B50-D703EA04235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53302" y="3572110"/>
            <a:ext cx="6233700" cy="161558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pic>
      <p:sp>
        <p:nvSpPr>
          <p:cNvPr id="20" name="Google Shape;465;p68">
            <a:extLst>
              <a:ext uri="{FF2B5EF4-FFF2-40B4-BE49-F238E27FC236}">
                <a16:creationId xmlns:a16="http://schemas.microsoft.com/office/drawing/2014/main" id="{2E02CF01-9E7F-D08B-A0E4-6EAE60E9DEA4}"/>
              </a:ext>
            </a:extLst>
          </p:cNvPr>
          <p:cNvSpPr txBox="1">
            <a:spLocks/>
          </p:cNvSpPr>
          <p:nvPr/>
        </p:nvSpPr>
        <p:spPr>
          <a:xfrm>
            <a:off x="2076994" y="1617266"/>
            <a:ext cx="9666016" cy="1627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  <a:defRPr sz="2400" b="0" i="0" u="none" strike="noStrike" cap="none">
                <a:solidFill>
                  <a:srgbClr val="595959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-381000" algn="just">
              <a:lnSpc>
                <a:spcPct val="100000"/>
              </a:lnSpc>
              <a:spcBef>
                <a:spcPts val="480"/>
              </a:spcBef>
              <a:buSzPts val="2400"/>
              <a:buFont typeface="Arial"/>
              <a:buChar char="•"/>
            </a:pPr>
            <a:r>
              <a:rPr lang="es-MX" sz="2200"/>
              <a:t>Para </a:t>
            </a:r>
            <a:r>
              <a:rPr lang="es-MX" sz="2200" b="1"/>
              <a:t>modificar</a:t>
            </a:r>
            <a:r>
              <a:rPr lang="es-MX" sz="2200"/>
              <a:t> elementos de una lista basta con especificar la posición que se quiere modificar, y luego colocar un </a:t>
            </a:r>
            <a:r>
              <a:rPr lang="es-MX" b="1"/>
              <a:t>=</a:t>
            </a:r>
            <a:r>
              <a:rPr lang="es-MX" sz="2200"/>
              <a:t>, y finalmente el nuevo valor que se desea asignar a esa posición.</a:t>
            </a:r>
            <a:endParaRPr lang="es-MX"/>
          </a:p>
          <a:p>
            <a:pPr indent="-381000" algn="just">
              <a:lnSpc>
                <a:spcPct val="100000"/>
              </a:lnSpc>
              <a:spcBef>
                <a:spcPts val="480"/>
              </a:spcBef>
              <a:buSzPts val="2400"/>
              <a:buFont typeface="Arial"/>
              <a:buChar char="•"/>
            </a:pPr>
            <a:r>
              <a:rPr lang="es-MX" sz="2200"/>
              <a:t>Veamos el siguiente ejemplo:</a:t>
            </a:r>
            <a:endParaRPr lang="es-MX"/>
          </a:p>
          <a:p>
            <a:pPr algn="just">
              <a:lnSpc>
                <a:spcPct val="100000"/>
              </a:lnSpc>
              <a:spcBef>
                <a:spcPts val="480"/>
              </a:spcBef>
              <a:buSzPts val="2400"/>
            </a:pPr>
            <a:endParaRPr lang="es-MX" sz="2000"/>
          </a:p>
          <a:p>
            <a:pPr>
              <a:lnSpc>
                <a:spcPct val="100000"/>
              </a:lnSpc>
              <a:spcBef>
                <a:spcPts val="480"/>
              </a:spcBef>
              <a:buClr>
                <a:srgbClr val="009BAF"/>
              </a:buClr>
              <a:buSzPts val="2400"/>
            </a:pPr>
            <a:endParaRPr lang="es-MX"/>
          </a:p>
        </p:txBody>
      </p:sp>
      <p:sp>
        <p:nvSpPr>
          <p:cNvPr id="21" name="Google Shape;467;p68">
            <a:extLst>
              <a:ext uri="{FF2B5EF4-FFF2-40B4-BE49-F238E27FC236}">
                <a16:creationId xmlns:a16="http://schemas.microsoft.com/office/drawing/2014/main" id="{E609A422-FB87-9AB6-916A-261EF424E703}"/>
              </a:ext>
            </a:extLst>
          </p:cNvPr>
          <p:cNvSpPr/>
          <p:nvPr/>
        </p:nvSpPr>
        <p:spPr>
          <a:xfrm>
            <a:off x="9141669" y="3132961"/>
            <a:ext cx="1946674" cy="543849"/>
          </a:xfrm>
          <a:prstGeom prst="rect">
            <a:avLst/>
          </a:prstGeom>
          <a:gradFill>
            <a:gsLst>
              <a:gs pos="0">
                <a:srgbClr val="F7B224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529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es-CO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¿Qué imprime?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468;p68">
            <a:extLst>
              <a:ext uri="{FF2B5EF4-FFF2-40B4-BE49-F238E27FC236}">
                <a16:creationId xmlns:a16="http://schemas.microsoft.com/office/drawing/2014/main" id="{6A63DE6E-270C-1115-045A-2AAD44D8C603}"/>
              </a:ext>
            </a:extLst>
          </p:cNvPr>
          <p:cNvSpPr/>
          <p:nvPr/>
        </p:nvSpPr>
        <p:spPr>
          <a:xfrm>
            <a:off x="6910002" y="4108976"/>
            <a:ext cx="1798546" cy="446297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38100" dist="25400" dir="5400000" rotWithShape="0">
              <a:srgbClr val="000000">
                <a:alpha val="63529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Codifíquelo </a:t>
            </a:r>
            <a:endParaRPr sz="1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469;p68">
            <a:extLst>
              <a:ext uri="{FF2B5EF4-FFF2-40B4-BE49-F238E27FC236}">
                <a16:creationId xmlns:a16="http://schemas.microsoft.com/office/drawing/2014/main" id="{EFAB4E7E-3E88-3BE0-F724-E849961BDB6A}"/>
              </a:ext>
            </a:extLst>
          </p:cNvPr>
          <p:cNvSpPr/>
          <p:nvPr/>
        </p:nvSpPr>
        <p:spPr>
          <a:xfrm>
            <a:off x="5948622" y="5689759"/>
            <a:ext cx="2864374" cy="728905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2745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Modificamos el valor del elemento en la posición 0</a:t>
            </a:r>
            <a:endParaRPr sz="1800" b="1" i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4" name="Google Shape;470;p68">
            <a:extLst>
              <a:ext uri="{FF2B5EF4-FFF2-40B4-BE49-F238E27FC236}">
                <a16:creationId xmlns:a16="http://schemas.microsoft.com/office/drawing/2014/main" id="{936BA731-10E2-180F-BB2D-FD0BA7F327F1}"/>
              </a:ext>
            </a:extLst>
          </p:cNvPr>
          <p:cNvCxnSpPr>
            <a:stCxn id="23" idx="0"/>
          </p:cNvCxnSpPr>
          <p:nvPr/>
        </p:nvCxnSpPr>
        <p:spPr>
          <a:xfrm rot="10800000">
            <a:off x="6095909" y="4718959"/>
            <a:ext cx="1284900" cy="970800"/>
          </a:xfrm>
          <a:prstGeom prst="straightConnector1">
            <a:avLst/>
          </a:prstGeom>
          <a:noFill/>
          <a:ln w="50800" cap="flat" cmpd="sng">
            <a:solidFill>
              <a:srgbClr val="FAAD15"/>
            </a:solidFill>
            <a:prstDash val="solid"/>
            <a:miter lim="800000"/>
            <a:headEnd type="none" w="sm" len="sm"/>
            <a:tailEnd type="triangle" w="med" len="med"/>
          </a:ln>
        </p:spPr>
      </p:cxnSp>
      <p:pic>
        <p:nvPicPr>
          <p:cNvPr id="25" name="Google Shape;471;p68">
            <a:extLst>
              <a:ext uri="{FF2B5EF4-FFF2-40B4-BE49-F238E27FC236}">
                <a16:creationId xmlns:a16="http://schemas.microsoft.com/office/drawing/2014/main" id="{F863F52D-529F-ADCE-2EB6-17CC469CDA15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210766" y="3872432"/>
            <a:ext cx="1808480" cy="131525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4"/>
          <p:cNvSpPr txBox="1">
            <a:spLocks noGrp="1"/>
          </p:cNvSpPr>
          <p:nvPr>
            <p:ph type="title"/>
          </p:nvPr>
        </p:nvSpPr>
        <p:spPr>
          <a:xfrm>
            <a:off x="2138900" y="412833"/>
            <a:ext cx="9373925" cy="843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600"/>
              <a:buFont typeface="Arial"/>
              <a:buNone/>
            </a:pPr>
            <a:r>
              <a:rPr lang="es-CO" sz="3600" dirty="0"/>
              <a:t>Agregar elementos a una lista</a:t>
            </a:r>
            <a:endParaRPr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4D73C55-014D-5F74-A8F9-5DFB4F7A15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4" name="Google Shape;476;p69">
            <a:extLst>
              <a:ext uri="{FF2B5EF4-FFF2-40B4-BE49-F238E27FC236}">
                <a16:creationId xmlns:a16="http://schemas.microsoft.com/office/drawing/2014/main" id="{2A4C1F58-794B-5AD5-EA3C-B853B5587FC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38900" y="2195853"/>
            <a:ext cx="3520745" cy="1920406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pic>
      <p:sp>
        <p:nvSpPr>
          <p:cNvPr id="5" name="Google Shape;480;p69">
            <a:extLst>
              <a:ext uri="{FF2B5EF4-FFF2-40B4-BE49-F238E27FC236}">
                <a16:creationId xmlns:a16="http://schemas.microsoft.com/office/drawing/2014/main" id="{2C31B98E-4F77-0DE0-B82F-D517B8BCEB66}"/>
              </a:ext>
            </a:extLst>
          </p:cNvPr>
          <p:cNvSpPr/>
          <p:nvPr/>
        </p:nvSpPr>
        <p:spPr>
          <a:xfrm>
            <a:off x="7382152" y="1969993"/>
            <a:ext cx="1946674" cy="543849"/>
          </a:xfrm>
          <a:prstGeom prst="rect">
            <a:avLst/>
          </a:prstGeom>
          <a:gradFill>
            <a:gsLst>
              <a:gs pos="0">
                <a:srgbClr val="F7B224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529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es-CO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¿Qué imprime?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481;p69">
            <a:extLst>
              <a:ext uri="{FF2B5EF4-FFF2-40B4-BE49-F238E27FC236}">
                <a16:creationId xmlns:a16="http://schemas.microsoft.com/office/drawing/2014/main" id="{8B9224D9-325B-63BE-E300-B6AD860B40C7}"/>
              </a:ext>
            </a:extLst>
          </p:cNvPr>
          <p:cNvSpPr/>
          <p:nvPr/>
        </p:nvSpPr>
        <p:spPr>
          <a:xfrm>
            <a:off x="4177853" y="1972704"/>
            <a:ext cx="1798546" cy="446297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38100" dist="25400" dir="5400000" rotWithShape="0">
              <a:srgbClr val="000000">
                <a:alpha val="63529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Codifíquelo </a:t>
            </a:r>
            <a:endParaRPr sz="1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" name="Google Shape;482;p69" descr="Dibujo animado de un personaje con la boca abierta&#10;&#10;Descripción generada automáticamente con confianza media">
            <a:extLst>
              <a:ext uri="{FF2B5EF4-FFF2-40B4-BE49-F238E27FC236}">
                <a16:creationId xmlns:a16="http://schemas.microsoft.com/office/drawing/2014/main" id="{F031BACA-3668-C982-5E3C-EF1A03BC23D8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716913" y="4031390"/>
            <a:ext cx="765403" cy="13322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483;p69" descr="Una caricatura de una persona&#10;&#10;Descripción generada automáticamente con confianza media">
            <a:extLst>
              <a:ext uri="{FF2B5EF4-FFF2-40B4-BE49-F238E27FC236}">
                <a16:creationId xmlns:a16="http://schemas.microsoft.com/office/drawing/2014/main" id="{86B65132-3CB9-0658-B479-02B99D29929B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555926" y="3979471"/>
            <a:ext cx="987213" cy="1421587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484;p69">
            <a:extLst>
              <a:ext uri="{FF2B5EF4-FFF2-40B4-BE49-F238E27FC236}">
                <a16:creationId xmlns:a16="http://schemas.microsoft.com/office/drawing/2014/main" id="{A9534014-8CA3-BCF7-2328-86186B7F581B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603362" y="3986731"/>
            <a:ext cx="1092671" cy="14215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485;p69" descr="Imagen que contiene pequeño, cámara, vistiendo, sostener&#10;&#10;Descripción generada automáticamente">
            <a:extLst>
              <a:ext uri="{FF2B5EF4-FFF2-40B4-BE49-F238E27FC236}">
                <a16:creationId xmlns:a16="http://schemas.microsoft.com/office/drawing/2014/main" id="{2EB137CB-1CCB-3E7A-14E4-35502A98EB71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300455" y="4031390"/>
            <a:ext cx="1081697" cy="1421588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486;p69">
            <a:extLst>
              <a:ext uri="{FF2B5EF4-FFF2-40B4-BE49-F238E27FC236}">
                <a16:creationId xmlns:a16="http://schemas.microsoft.com/office/drawing/2014/main" id="{96AEDAD2-B591-7EEE-1AE7-E0B2F18B4F16}"/>
              </a:ext>
            </a:extLst>
          </p:cNvPr>
          <p:cNvSpPr/>
          <p:nvPr/>
        </p:nvSpPr>
        <p:spPr>
          <a:xfrm>
            <a:off x="1054774" y="4486593"/>
            <a:ext cx="2864374" cy="1012323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2745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Creamos una lista vacía, y le fuimos agregando alien por alien</a:t>
            </a:r>
            <a:endParaRPr sz="1800" b="1" i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2" name="Google Shape;487;p69">
            <a:extLst>
              <a:ext uri="{FF2B5EF4-FFF2-40B4-BE49-F238E27FC236}">
                <a16:creationId xmlns:a16="http://schemas.microsoft.com/office/drawing/2014/main" id="{906B24DF-6E29-92E8-D956-1B2DBCF82076}"/>
              </a:ext>
            </a:extLst>
          </p:cNvPr>
          <p:cNvCxnSpPr>
            <a:stCxn id="11" idx="0"/>
          </p:cNvCxnSpPr>
          <p:nvPr/>
        </p:nvCxnSpPr>
        <p:spPr>
          <a:xfrm rot="10800000" flipH="1">
            <a:off x="2486961" y="2513793"/>
            <a:ext cx="1087200" cy="1972800"/>
          </a:xfrm>
          <a:prstGeom prst="straightConnector1">
            <a:avLst/>
          </a:prstGeom>
          <a:noFill/>
          <a:ln w="50800" cap="flat" cmpd="sng">
            <a:solidFill>
              <a:srgbClr val="FAAD15"/>
            </a:solidFill>
            <a:prstDash val="solid"/>
            <a:miter lim="800000"/>
            <a:headEnd type="none" w="sm" len="sm"/>
            <a:tailEnd type="triangle" w="med" len="med"/>
          </a:ln>
        </p:spPr>
      </p:cxnSp>
      <p:pic>
        <p:nvPicPr>
          <p:cNvPr id="13" name="Google Shape;488;p69">
            <a:extLst>
              <a:ext uri="{FF2B5EF4-FFF2-40B4-BE49-F238E27FC236}">
                <a16:creationId xmlns:a16="http://schemas.microsoft.com/office/drawing/2014/main" id="{7FDF7F2B-DA69-F51C-F206-01F34316A474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574270" y="2732145"/>
            <a:ext cx="1539133" cy="762633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pic>
    </p:spTree>
    <p:extLst>
      <p:ext uri="{BB962C8B-B14F-4D97-AF65-F5344CB8AC3E}">
        <p14:creationId xmlns:p14="http://schemas.microsoft.com/office/powerpoint/2010/main" val="424696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4"/>
          <p:cNvSpPr txBox="1">
            <a:spLocks noGrp="1"/>
          </p:cNvSpPr>
          <p:nvPr>
            <p:ph type="title"/>
          </p:nvPr>
        </p:nvSpPr>
        <p:spPr>
          <a:xfrm>
            <a:off x="2138900" y="412833"/>
            <a:ext cx="9373925" cy="843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600"/>
              <a:buFont typeface="Arial"/>
              <a:buNone/>
            </a:pPr>
            <a:r>
              <a:rPr lang="es-CO" sz="3600" dirty="0"/>
              <a:t>Eliminar elementos de una lista</a:t>
            </a:r>
            <a:endParaRPr dirty="0"/>
          </a:p>
        </p:txBody>
      </p:sp>
      <p:pic>
        <p:nvPicPr>
          <p:cNvPr id="2" name="Google Shape;493;p70">
            <a:extLst>
              <a:ext uri="{FF2B5EF4-FFF2-40B4-BE49-F238E27FC236}">
                <a16:creationId xmlns:a16="http://schemas.microsoft.com/office/drawing/2014/main" id="{3D09C4CA-4A7F-9390-775E-2E088775157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91480" y="2953299"/>
            <a:ext cx="6746372" cy="1421586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pic>
      <p:sp>
        <p:nvSpPr>
          <p:cNvPr id="3" name="Google Shape;495;p70">
            <a:extLst>
              <a:ext uri="{FF2B5EF4-FFF2-40B4-BE49-F238E27FC236}">
                <a16:creationId xmlns:a16="http://schemas.microsoft.com/office/drawing/2014/main" id="{E211354F-7179-B153-D29A-EC8C5BAC174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076994" y="1410789"/>
            <a:ext cx="9666016" cy="1657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81000" algn="just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•"/>
            </a:pPr>
            <a:r>
              <a:rPr lang="es-CO" sz="2200" dirty="0"/>
              <a:t>Para </a:t>
            </a:r>
            <a:r>
              <a:rPr lang="es-CO" sz="2200" b="1" dirty="0"/>
              <a:t>eliminar</a:t>
            </a:r>
            <a:r>
              <a:rPr lang="es-CO" sz="2200" dirty="0"/>
              <a:t> un nuevo elemento utilizamos método </a:t>
            </a:r>
            <a:r>
              <a:rPr lang="es-CO" sz="2200" b="1" dirty="0"/>
              <a:t>pop</a:t>
            </a:r>
            <a:r>
              <a:rPr lang="es-CO" sz="2200" dirty="0"/>
              <a:t>.</a:t>
            </a:r>
            <a:endParaRPr dirty="0"/>
          </a:p>
          <a:p>
            <a:pPr marL="457200" lvl="0" indent="-381000" algn="just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•"/>
            </a:pPr>
            <a:r>
              <a:rPr lang="es-CO" sz="2200" dirty="0"/>
              <a:t>Este método </a:t>
            </a:r>
            <a:r>
              <a:rPr lang="es-CO" sz="2200" b="1" dirty="0"/>
              <a:t>recibe la posición del elemento a eliminar</a:t>
            </a:r>
            <a:r>
              <a:rPr lang="es-CO" sz="2200" dirty="0"/>
              <a:t>.</a:t>
            </a:r>
            <a:endParaRPr dirty="0"/>
          </a:p>
          <a:p>
            <a:pPr marL="457200" lvl="0" indent="-381000" algn="just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•"/>
            </a:pPr>
            <a:r>
              <a:rPr lang="es-CO" sz="2200" dirty="0"/>
              <a:t>Veamos el siguiente ejemplo:</a:t>
            </a:r>
            <a:endParaRPr dirty="0"/>
          </a:p>
          <a:p>
            <a:pPr marL="457200" lvl="0" indent="-2286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9BAF"/>
              </a:buClr>
              <a:buSzPts val="2400"/>
              <a:buNone/>
            </a:pPr>
            <a:endParaRPr dirty="0"/>
          </a:p>
        </p:txBody>
      </p:sp>
      <p:pic>
        <p:nvPicPr>
          <p:cNvPr id="16" name="Google Shape;497;p70" descr="Dibujo animado de un personaje con la boca abierta&#10;&#10;Descripción generada automáticamente con confianza media">
            <a:extLst>
              <a:ext uri="{FF2B5EF4-FFF2-40B4-BE49-F238E27FC236}">
                <a16:creationId xmlns:a16="http://schemas.microsoft.com/office/drawing/2014/main" id="{D3A8432C-0E12-D3B6-A61D-788E159FB3AC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93452" y="5066817"/>
            <a:ext cx="765403" cy="13322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498;p70" descr="Una caricatura de una persona&#10;&#10;Descripción generada automáticamente con confianza media">
            <a:extLst>
              <a:ext uri="{FF2B5EF4-FFF2-40B4-BE49-F238E27FC236}">
                <a16:creationId xmlns:a16="http://schemas.microsoft.com/office/drawing/2014/main" id="{67F01B77-35B9-E17B-1F75-70B9E0DD6925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332465" y="5014898"/>
            <a:ext cx="987213" cy="14215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499;p70">
            <a:extLst>
              <a:ext uri="{FF2B5EF4-FFF2-40B4-BE49-F238E27FC236}">
                <a16:creationId xmlns:a16="http://schemas.microsoft.com/office/drawing/2014/main" id="{BB4368C2-B813-BD72-F7EB-F2A8DBDFE87B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379901" y="5022158"/>
            <a:ext cx="1092671" cy="14215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500;p70" descr="Imagen que contiene pequeño, cámara, vistiendo, sostener&#10;&#10;Descripción generada automáticamente">
            <a:extLst>
              <a:ext uri="{FF2B5EF4-FFF2-40B4-BE49-F238E27FC236}">
                <a16:creationId xmlns:a16="http://schemas.microsoft.com/office/drawing/2014/main" id="{199F98B5-3909-CD4E-EC18-E3F206C3ABA7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076994" y="5066817"/>
            <a:ext cx="1081697" cy="1421588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501;p70">
            <a:extLst>
              <a:ext uri="{FF2B5EF4-FFF2-40B4-BE49-F238E27FC236}">
                <a16:creationId xmlns:a16="http://schemas.microsoft.com/office/drawing/2014/main" id="{CEE40540-B14D-78A1-608C-8CA65146E0A0}"/>
              </a:ext>
            </a:extLst>
          </p:cNvPr>
          <p:cNvSpPr/>
          <p:nvPr/>
        </p:nvSpPr>
        <p:spPr>
          <a:xfrm>
            <a:off x="7261595" y="5269474"/>
            <a:ext cx="2864374" cy="804755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2745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Eliminamos el elemento en la posición 1</a:t>
            </a:r>
            <a:endParaRPr sz="1800" b="1" i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1" name="Google Shape;502;p70">
            <a:extLst>
              <a:ext uri="{FF2B5EF4-FFF2-40B4-BE49-F238E27FC236}">
                <a16:creationId xmlns:a16="http://schemas.microsoft.com/office/drawing/2014/main" id="{B94D75BA-210F-DC82-E622-EF44D0FFB235}"/>
              </a:ext>
            </a:extLst>
          </p:cNvPr>
          <p:cNvCxnSpPr>
            <a:stCxn id="20" idx="0"/>
          </p:cNvCxnSpPr>
          <p:nvPr/>
        </p:nvCxnSpPr>
        <p:spPr>
          <a:xfrm rot="10800000">
            <a:off x="4876282" y="4127374"/>
            <a:ext cx="3817500" cy="1142100"/>
          </a:xfrm>
          <a:prstGeom prst="straightConnector1">
            <a:avLst/>
          </a:prstGeom>
          <a:noFill/>
          <a:ln w="50800" cap="flat" cmpd="sng">
            <a:solidFill>
              <a:srgbClr val="FAAD15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22" name="Google Shape;503;p70">
            <a:extLst>
              <a:ext uri="{FF2B5EF4-FFF2-40B4-BE49-F238E27FC236}">
                <a16:creationId xmlns:a16="http://schemas.microsoft.com/office/drawing/2014/main" id="{8C2E2F75-56A8-3493-662B-593D9C5EC684}"/>
              </a:ext>
            </a:extLst>
          </p:cNvPr>
          <p:cNvSpPr/>
          <p:nvPr/>
        </p:nvSpPr>
        <p:spPr>
          <a:xfrm>
            <a:off x="9592520" y="2524358"/>
            <a:ext cx="1946674" cy="543849"/>
          </a:xfrm>
          <a:prstGeom prst="rect">
            <a:avLst/>
          </a:prstGeom>
          <a:gradFill>
            <a:gsLst>
              <a:gs pos="0">
                <a:srgbClr val="F7B224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529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es-CO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¿Qué imprime?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" name="Google Shape;504;p70" descr="https://www.iconsdb.com/icons/preview/red/x-mark-xxl.png">
            <a:extLst>
              <a:ext uri="{FF2B5EF4-FFF2-40B4-BE49-F238E27FC236}">
                <a16:creationId xmlns:a16="http://schemas.microsoft.com/office/drawing/2014/main" id="{F272FAA1-8735-11F5-5B17-54457EA783B8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332465" y="5299243"/>
            <a:ext cx="867416" cy="867416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505;p70">
            <a:extLst>
              <a:ext uri="{FF2B5EF4-FFF2-40B4-BE49-F238E27FC236}">
                <a16:creationId xmlns:a16="http://schemas.microsoft.com/office/drawing/2014/main" id="{3D1ED017-25B2-5840-2BC6-BAFA7E680C77}"/>
              </a:ext>
            </a:extLst>
          </p:cNvPr>
          <p:cNvSpPr/>
          <p:nvPr/>
        </p:nvSpPr>
        <p:spPr>
          <a:xfrm>
            <a:off x="7253792" y="4054115"/>
            <a:ext cx="1798546" cy="446297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38100" dist="25400" dir="5400000" rotWithShape="0">
              <a:srgbClr val="000000">
                <a:alpha val="63529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Codifíquelo </a:t>
            </a:r>
            <a:endParaRPr sz="1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" name="Google Shape;506;p70">
            <a:extLst>
              <a:ext uri="{FF2B5EF4-FFF2-40B4-BE49-F238E27FC236}">
                <a16:creationId xmlns:a16="http://schemas.microsoft.com/office/drawing/2014/main" id="{378990B2-06D3-8E59-4519-C71834E44E7E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9734357" y="3252139"/>
            <a:ext cx="1663000" cy="117026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pic>
    </p:spTree>
    <p:extLst>
      <p:ext uri="{BB962C8B-B14F-4D97-AF65-F5344CB8AC3E}">
        <p14:creationId xmlns:p14="http://schemas.microsoft.com/office/powerpoint/2010/main" val="3891328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409303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4"/>
          <p:cNvSpPr txBox="1">
            <a:spLocks noGrp="1"/>
          </p:cNvSpPr>
          <p:nvPr>
            <p:ph type="title"/>
          </p:nvPr>
        </p:nvSpPr>
        <p:spPr>
          <a:xfrm>
            <a:off x="2138900" y="412833"/>
            <a:ext cx="9373925" cy="843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600"/>
              <a:buFont typeface="Arial"/>
              <a:buNone/>
            </a:pPr>
            <a:r>
              <a:rPr lang="es-CO"/>
              <a:t>Ejercicio de clase 2</a:t>
            </a:r>
            <a:endParaRPr/>
          </a:p>
        </p:txBody>
      </p:sp>
      <p:sp>
        <p:nvSpPr>
          <p:cNvPr id="232" name="Google Shape;232;p14"/>
          <p:cNvSpPr txBox="1"/>
          <p:nvPr/>
        </p:nvSpPr>
        <p:spPr>
          <a:xfrm>
            <a:off x="11340601" y="6522538"/>
            <a:ext cx="471056" cy="309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p14"/>
          <p:cNvSpPr/>
          <p:nvPr/>
        </p:nvSpPr>
        <p:spPr>
          <a:xfrm>
            <a:off x="2890061" y="4945420"/>
            <a:ext cx="3833448" cy="1512163"/>
          </a:xfrm>
          <a:prstGeom prst="rect">
            <a:avLst/>
          </a:prstGeom>
          <a:solidFill>
            <a:srgbClr val="00B0F0">
              <a:alpha val="20784"/>
            </a:srgbClr>
          </a:solidFill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Ejemplo de ejecución 1: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año = 2008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Salida por pantalla “</a:t>
            </a:r>
            <a:r>
              <a:rPr lang="es-CO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Eres Generación Z</a:t>
            </a:r>
            <a:r>
              <a:rPr lang="es-CO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”.</a:t>
            </a:r>
            <a:endParaRPr/>
          </a:p>
        </p:txBody>
      </p:sp>
      <p:sp>
        <p:nvSpPr>
          <p:cNvPr id="234" name="Google Shape;234;p14"/>
          <p:cNvSpPr/>
          <p:nvPr/>
        </p:nvSpPr>
        <p:spPr>
          <a:xfrm>
            <a:off x="6910002" y="4945420"/>
            <a:ext cx="4240406" cy="1512163"/>
          </a:xfrm>
          <a:prstGeom prst="rect">
            <a:avLst/>
          </a:prstGeom>
          <a:solidFill>
            <a:srgbClr val="00B0F0">
              <a:alpha val="20784"/>
            </a:srgbClr>
          </a:solidFill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Ejemplo de ejecución 2: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año = 1960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Salida por pantalla “</a:t>
            </a:r>
            <a:r>
              <a:rPr lang="es-CO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Eres de otra generación</a:t>
            </a:r>
            <a:r>
              <a:rPr lang="es-CO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”.</a:t>
            </a:r>
            <a:endParaRPr/>
          </a:p>
        </p:txBody>
      </p:sp>
      <p:sp>
        <p:nvSpPr>
          <p:cNvPr id="235" name="Google Shape;235;p14"/>
          <p:cNvSpPr/>
          <p:nvPr/>
        </p:nvSpPr>
        <p:spPr>
          <a:xfrm>
            <a:off x="8292154" y="1683248"/>
            <a:ext cx="3657600" cy="2755588"/>
          </a:xfrm>
          <a:prstGeom prst="rect">
            <a:avLst/>
          </a:prstGeom>
          <a:gradFill>
            <a:gsLst>
              <a:gs pos="0">
                <a:srgbClr val="D95D91"/>
              </a:gs>
              <a:gs pos="100000">
                <a:srgbClr val="C33776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529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Antes de iniciar a codificar, en una hoja responda las siguientes preguntas y elabore el algoritmo paso a paso.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¿Cuáles son los datos de entrada?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¿Cuáles son los procesos u operaciones a realizar?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¿Cuáles son los datos de salida?</a:t>
            </a:r>
            <a:endParaRPr/>
          </a:p>
        </p:txBody>
      </p:sp>
      <p:sp>
        <p:nvSpPr>
          <p:cNvPr id="236" name="Google Shape;236;p14"/>
          <p:cNvSpPr txBox="1"/>
          <p:nvPr/>
        </p:nvSpPr>
        <p:spPr>
          <a:xfrm>
            <a:off x="2076993" y="1130710"/>
            <a:ext cx="5857639" cy="49435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None/>
            </a:pPr>
            <a:endParaRPr sz="2000" b="0" i="0">
              <a:solidFill>
                <a:srgbClr val="595959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0" marR="0" lvl="0" indent="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None/>
            </a:pPr>
            <a:r>
              <a:rPr lang="es-CO" sz="2000" b="0" i="0">
                <a:solidFill>
                  <a:srgbClr val="595959"/>
                </a:solidFill>
                <a:latin typeface="Arial Narrow"/>
                <a:ea typeface="Arial Narrow"/>
                <a:cs typeface="Arial Narrow"/>
                <a:sym typeface="Arial Narrow"/>
              </a:rPr>
              <a:t>Cree un programa que dependiendo del año en que naciste te diga a que generación perteneces:</a:t>
            </a:r>
            <a:endParaRPr/>
          </a:p>
          <a:p>
            <a:pPr marL="685800" marR="0" lvl="1" indent="-228600" algn="just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9BAF"/>
              </a:buClr>
              <a:buSzPts val="1800"/>
              <a:buFont typeface="Arial"/>
              <a:buChar char="•"/>
            </a:pPr>
            <a:r>
              <a:rPr lang="es-CO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 programa pedirá al usuario por pantalla el año en que naciste (int).</a:t>
            </a:r>
            <a:endParaRPr/>
          </a:p>
          <a:p>
            <a:pPr marL="685800" marR="0" lvl="1" indent="-228600" algn="just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9BAF"/>
              </a:buClr>
              <a:buSzPts val="1800"/>
              <a:buFont typeface="Arial"/>
              <a:buChar char="•"/>
            </a:pPr>
            <a:r>
              <a:rPr lang="es-CO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 el año está entre 1994 y 2010 imprimirá “Eres Generación Z”.</a:t>
            </a:r>
            <a:endParaRPr/>
          </a:p>
          <a:p>
            <a:pPr marL="685800" marR="0" lvl="1" indent="-228600" algn="just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9BAF"/>
              </a:buClr>
              <a:buSzPts val="1800"/>
              <a:buFont typeface="Arial"/>
              <a:buChar char="•"/>
            </a:pPr>
            <a:r>
              <a:rPr lang="es-CO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 no, si el año está entre 1981 y 1993 imprimirá “Eres Milennial”.</a:t>
            </a:r>
            <a:endParaRPr/>
          </a:p>
          <a:p>
            <a:pPr marL="685800" marR="0" lvl="1" indent="-228600" algn="just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9BAF"/>
              </a:buClr>
              <a:buSzPts val="1800"/>
              <a:buFont typeface="Arial"/>
              <a:buChar char="•"/>
            </a:pPr>
            <a:r>
              <a:rPr lang="es-CO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 lo contrario, imprimirá “Eres de otra generación”.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9764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5F6071-487B-C954-AD99-1A087E5AB3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TIPOS DE DATOS:</a:t>
            </a:r>
            <a:endParaRPr lang="es-CO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AECF7359-77C1-F76C-3905-C3C0720EB6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020" y="2361501"/>
            <a:ext cx="5217402" cy="2787806"/>
          </a:xfrm>
          <a:prstGeom prst="rect">
            <a:avLst/>
          </a:prstGeom>
        </p:spPr>
      </p:pic>
      <p:graphicFrame>
        <p:nvGraphicFramePr>
          <p:cNvPr id="5" name="Diagrama 5">
            <a:extLst>
              <a:ext uri="{FF2B5EF4-FFF2-40B4-BE49-F238E27FC236}">
                <a16:creationId xmlns:a16="http://schemas.microsoft.com/office/drawing/2014/main" id="{CB1EC6E7-CC8F-4FE0-AF43-7AB6B13A68E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91122440"/>
              </p:ext>
            </p:extLst>
          </p:nvPr>
        </p:nvGraphicFramePr>
        <p:xfrm>
          <a:off x="5037825" y="1256305"/>
          <a:ext cx="7171427" cy="49196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itle 6">
            <a:extLst>
              <a:ext uri="{FF2B5EF4-FFF2-40B4-BE49-F238E27FC236}">
                <a16:creationId xmlns:a16="http://schemas.microsoft.com/office/drawing/2014/main" id="{B6F5BD2A-0239-5D9B-5BCB-A4B09249D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163509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/>
              <a:t>Estructuras de datos</a:t>
            </a:r>
            <a:endParaRPr lang="es-CO" dirty="0"/>
          </a:p>
        </p:txBody>
      </p:sp>
      <p:graphicFrame>
        <p:nvGraphicFramePr>
          <p:cNvPr id="4" name="Diagrama 3"/>
          <p:cNvGraphicFramePr/>
          <p:nvPr/>
        </p:nvGraphicFramePr>
        <p:xfrm>
          <a:off x="2032000" y="129340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854933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"/>
          <p:cNvSpPr txBox="1">
            <a:spLocks noGrp="1"/>
          </p:cNvSpPr>
          <p:nvPr>
            <p:ph type="title"/>
          </p:nvPr>
        </p:nvSpPr>
        <p:spPr>
          <a:xfrm>
            <a:off x="2138900" y="412833"/>
            <a:ext cx="9373925" cy="843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600"/>
              <a:buFont typeface="Arial"/>
              <a:buNone/>
            </a:pPr>
            <a:r>
              <a:rPr lang="es-CO" dirty="0"/>
              <a:t>Introducción</a:t>
            </a:r>
            <a:endParaRPr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B219BEB6-A566-FFE2-979D-DFE790677EFC}"/>
              </a:ext>
            </a:extLst>
          </p:cNvPr>
          <p:cNvSpPr txBox="1"/>
          <p:nvPr/>
        </p:nvSpPr>
        <p:spPr>
          <a:xfrm>
            <a:off x="1588168" y="2413336"/>
            <a:ext cx="4844716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dirty="0"/>
              <a:t>Suponga que se desea almacenar la edad de 100 personas (100 números enteros).</a:t>
            </a:r>
          </a:p>
          <a:p>
            <a:endParaRPr lang="es-MX" dirty="0"/>
          </a:p>
          <a:p>
            <a:r>
              <a:rPr lang="es-MX" dirty="0"/>
              <a:t>Con  lo visto hasta el momento, nos tocaría definir 100 variables numéricas, y almacenar en cada una de ellas el valor de la edad de cada persona.</a:t>
            </a:r>
          </a:p>
          <a:p>
            <a:endParaRPr lang="es-MX" dirty="0"/>
          </a:p>
          <a:p>
            <a:r>
              <a:rPr lang="es-MX" dirty="0"/>
              <a:t>Con una lista, podemos definir una sola variable, que contenga todas las 100 edades.</a:t>
            </a:r>
          </a:p>
        </p:txBody>
      </p:sp>
      <p:pic>
        <p:nvPicPr>
          <p:cNvPr id="5" name="Google Shape;287;p55">
            <a:extLst>
              <a:ext uri="{FF2B5EF4-FFF2-40B4-BE49-F238E27FC236}">
                <a16:creationId xmlns:a16="http://schemas.microsoft.com/office/drawing/2014/main" id="{0FA5C6B6-8E3E-1D7D-E52D-3405B7BAF67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45665" y="2221440"/>
            <a:ext cx="3220157" cy="241511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3"/>
          <p:cNvSpPr txBox="1">
            <a:spLocks noGrp="1"/>
          </p:cNvSpPr>
          <p:nvPr>
            <p:ph type="title"/>
          </p:nvPr>
        </p:nvSpPr>
        <p:spPr>
          <a:xfrm>
            <a:off x="2138900" y="412833"/>
            <a:ext cx="9373925" cy="843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600"/>
              <a:buFont typeface="Arial"/>
              <a:buNone/>
            </a:pPr>
            <a:r>
              <a:rPr lang="es-CO" dirty="0"/>
              <a:t>Definición de listas</a:t>
            </a:r>
            <a:endParaRPr dirty="0"/>
          </a:p>
        </p:txBody>
      </p:sp>
      <p:sp>
        <p:nvSpPr>
          <p:cNvPr id="62" name="Google Shape;62;p3"/>
          <p:cNvSpPr txBox="1"/>
          <p:nvPr/>
        </p:nvSpPr>
        <p:spPr>
          <a:xfrm>
            <a:off x="11086969" y="6426487"/>
            <a:ext cx="471056" cy="309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" name="Google Shape;63;p3"/>
          <p:cNvSpPr txBox="1"/>
          <p:nvPr/>
        </p:nvSpPr>
        <p:spPr>
          <a:xfrm>
            <a:off x="1604855" y="1689442"/>
            <a:ext cx="8982290" cy="2695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MX" sz="1800" dirty="0"/>
              <a:t>En Python las listas se definen utilizando corchetes [].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MX" sz="1800" dirty="0"/>
              <a:t>Veamos el proceso:</a:t>
            </a:r>
          </a:p>
          <a:p>
            <a:pPr marL="342900" lvl="3" indent="-342900" algn="just">
              <a:buFont typeface="+mj-lt"/>
              <a:buAutoNum type="arabicPeriod"/>
            </a:pPr>
            <a:r>
              <a:rPr lang="es-MX" sz="1800" dirty="0"/>
              <a:t>Se define el nombre de una variable (comúnmente en plural dado que esperamos almacenar múltiples datos)</a:t>
            </a:r>
          </a:p>
          <a:p>
            <a:pPr marL="342900" lvl="3" indent="-342900" algn="just">
              <a:buFont typeface="+mj-lt"/>
              <a:buAutoNum type="arabicPeriod"/>
            </a:pPr>
            <a:r>
              <a:rPr lang="es-MX" sz="1800" dirty="0"/>
              <a:t>Se coloca un igual =</a:t>
            </a:r>
          </a:p>
          <a:p>
            <a:pPr marL="342900" lvl="3" indent="-342900" algn="just">
              <a:buFont typeface="+mj-lt"/>
              <a:buAutoNum type="arabicPeriod"/>
            </a:pPr>
            <a:r>
              <a:rPr lang="es-MX" sz="1800" dirty="0"/>
              <a:t>Se abren corchetes [ </a:t>
            </a:r>
          </a:p>
          <a:p>
            <a:pPr marL="342900" lvl="3" indent="-342900" algn="just">
              <a:buFont typeface="+mj-lt"/>
              <a:buAutoNum type="arabicPeriod"/>
            </a:pPr>
            <a:r>
              <a:rPr lang="es-MX" sz="1800" dirty="0"/>
              <a:t>Se colocan los valores individuales que deseamos almacenar separados por comas</a:t>
            </a:r>
          </a:p>
          <a:p>
            <a:pPr marL="342900" lvl="3" indent="-342900" algn="just">
              <a:buFont typeface="+mj-lt"/>
              <a:buAutoNum type="arabicPeriod"/>
            </a:pPr>
            <a:r>
              <a:rPr lang="es-MX" sz="1800" dirty="0"/>
              <a:t>Y se cierran los corchetes ]</a:t>
            </a:r>
          </a:p>
        </p:txBody>
      </p:sp>
      <p:pic>
        <p:nvPicPr>
          <p:cNvPr id="6" name="Google Shape;303;p57" descr="Interfaz de usuario gráfica, Texto&#10;&#10;Descripción generada automáticamente">
            <a:extLst>
              <a:ext uri="{FF2B5EF4-FFF2-40B4-BE49-F238E27FC236}">
                <a16:creationId xmlns:a16="http://schemas.microsoft.com/office/drawing/2014/main" id="{4295EFEF-3722-0AD6-3D3F-1A637475F1B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04777" y="3787999"/>
            <a:ext cx="6042170" cy="2657168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304;p57">
            <a:extLst>
              <a:ext uri="{FF2B5EF4-FFF2-40B4-BE49-F238E27FC236}">
                <a16:creationId xmlns:a16="http://schemas.microsoft.com/office/drawing/2014/main" id="{C71DA76C-2554-2E16-853E-2D81641935BD}"/>
              </a:ext>
            </a:extLst>
          </p:cNvPr>
          <p:cNvSpPr/>
          <p:nvPr/>
        </p:nvSpPr>
        <p:spPr>
          <a:xfrm>
            <a:off x="4949678" y="5395394"/>
            <a:ext cx="288000" cy="288000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rgbClr val="009BA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600">
                <a:solidFill>
                  <a:srgbClr val="009BAF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8" name="Google Shape;305;p57">
            <a:extLst>
              <a:ext uri="{FF2B5EF4-FFF2-40B4-BE49-F238E27FC236}">
                <a16:creationId xmlns:a16="http://schemas.microsoft.com/office/drawing/2014/main" id="{8C25F859-9200-4DE4-4EA3-1A246909B42A}"/>
              </a:ext>
            </a:extLst>
          </p:cNvPr>
          <p:cNvSpPr/>
          <p:nvPr/>
        </p:nvSpPr>
        <p:spPr>
          <a:xfrm>
            <a:off x="5408387" y="5395394"/>
            <a:ext cx="288000" cy="288000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rgbClr val="009BA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600">
                <a:solidFill>
                  <a:srgbClr val="009BAF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/>
          </a:p>
        </p:txBody>
      </p:sp>
      <p:sp>
        <p:nvSpPr>
          <p:cNvPr id="9" name="Google Shape;306;p57">
            <a:extLst>
              <a:ext uri="{FF2B5EF4-FFF2-40B4-BE49-F238E27FC236}">
                <a16:creationId xmlns:a16="http://schemas.microsoft.com/office/drawing/2014/main" id="{36163205-29A5-856F-DE4A-686CE74098F9}"/>
              </a:ext>
            </a:extLst>
          </p:cNvPr>
          <p:cNvSpPr/>
          <p:nvPr/>
        </p:nvSpPr>
        <p:spPr>
          <a:xfrm>
            <a:off x="5707948" y="5395394"/>
            <a:ext cx="288000" cy="288000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rgbClr val="009BA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600">
                <a:solidFill>
                  <a:srgbClr val="009BAF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/>
          </a:p>
        </p:txBody>
      </p:sp>
      <p:sp>
        <p:nvSpPr>
          <p:cNvPr id="10" name="Google Shape;307;p57">
            <a:extLst>
              <a:ext uri="{FF2B5EF4-FFF2-40B4-BE49-F238E27FC236}">
                <a16:creationId xmlns:a16="http://schemas.microsoft.com/office/drawing/2014/main" id="{C272858E-62D0-8C00-7CAB-9B447D6C5143}"/>
              </a:ext>
            </a:extLst>
          </p:cNvPr>
          <p:cNvSpPr/>
          <p:nvPr/>
        </p:nvSpPr>
        <p:spPr>
          <a:xfrm>
            <a:off x="6824568" y="5395394"/>
            <a:ext cx="288000" cy="288000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rgbClr val="009BA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600">
                <a:solidFill>
                  <a:srgbClr val="009BAF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/>
          </a:p>
        </p:txBody>
      </p:sp>
      <p:sp>
        <p:nvSpPr>
          <p:cNvPr id="11" name="Google Shape;308;p57">
            <a:extLst>
              <a:ext uri="{FF2B5EF4-FFF2-40B4-BE49-F238E27FC236}">
                <a16:creationId xmlns:a16="http://schemas.microsoft.com/office/drawing/2014/main" id="{831AB067-3BF1-1C2A-C443-9D4B48835F37}"/>
              </a:ext>
            </a:extLst>
          </p:cNvPr>
          <p:cNvSpPr/>
          <p:nvPr/>
        </p:nvSpPr>
        <p:spPr>
          <a:xfrm>
            <a:off x="8335757" y="5395394"/>
            <a:ext cx="288000" cy="288000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rgbClr val="009BA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600">
                <a:solidFill>
                  <a:srgbClr val="009BAF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4"/>
          <p:cNvSpPr txBox="1">
            <a:spLocks noGrp="1"/>
          </p:cNvSpPr>
          <p:nvPr>
            <p:ph type="title"/>
          </p:nvPr>
        </p:nvSpPr>
        <p:spPr>
          <a:xfrm>
            <a:off x="2138900" y="412833"/>
            <a:ext cx="9373925" cy="843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600"/>
              <a:buFont typeface="Arial"/>
              <a:buNone/>
            </a:pPr>
            <a:r>
              <a:rPr lang="es-CO" dirty="0"/>
              <a:t>Definición de listas</a:t>
            </a:r>
            <a:endParaRPr dirty="0"/>
          </a:p>
        </p:txBody>
      </p:sp>
      <p:pic>
        <p:nvPicPr>
          <p:cNvPr id="5" name="Google Shape;313;p58">
            <a:extLst>
              <a:ext uri="{FF2B5EF4-FFF2-40B4-BE49-F238E27FC236}">
                <a16:creationId xmlns:a16="http://schemas.microsoft.com/office/drawing/2014/main" id="{73D0AA74-6176-E7F5-3E5C-61D9DBC67FF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00884" y="2110626"/>
            <a:ext cx="5608806" cy="1318374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pic>
      <p:sp>
        <p:nvSpPr>
          <p:cNvPr id="6" name="Google Shape;317;p58">
            <a:extLst>
              <a:ext uri="{FF2B5EF4-FFF2-40B4-BE49-F238E27FC236}">
                <a16:creationId xmlns:a16="http://schemas.microsoft.com/office/drawing/2014/main" id="{FA68F936-87D0-CADD-358C-5E30430FF3AF}"/>
              </a:ext>
            </a:extLst>
          </p:cNvPr>
          <p:cNvSpPr/>
          <p:nvPr/>
        </p:nvSpPr>
        <p:spPr>
          <a:xfrm>
            <a:off x="7843068" y="3372716"/>
            <a:ext cx="1946674" cy="543849"/>
          </a:xfrm>
          <a:prstGeom prst="rect">
            <a:avLst/>
          </a:prstGeom>
          <a:gradFill>
            <a:gsLst>
              <a:gs pos="0">
                <a:srgbClr val="F7B224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529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es-CO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¿Qué imprime?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318;p58">
            <a:extLst>
              <a:ext uri="{FF2B5EF4-FFF2-40B4-BE49-F238E27FC236}">
                <a16:creationId xmlns:a16="http://schemas.microsoft.com/office/drawing/2014/main" id="{F3A26990-C43E-1F10-1F44-3C2A709A3CD3}"/>
              </a:ext>
            </a:extLst>
          </p:cNvPr>
          <p:cNvSpPr/>
          <p:nvPr/>
        </p:nvSpPr>
        <p:spPr>
          <a:xfrm>
            <a:off x="5295222" y="3111755"/>
            <a:ext cx="1798546" cy="446297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38100" dist="25400" dir="5400000" rotWithShape="0">
              <a:srgbClr val="000000">
                <a:alpha val="63529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Codifíquelo </a:t>
            </a:r>
            <a:endParaRPr sz="1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" name="Google Shape;319;p58">
            <a:extLst>
              <a:ext uri="{FF2B5EF4-FFF2-40B4-BE49-F238E27FC236}">
                <a16:creationId xmlns:a16="http://schemas.microsoft.com/office/drawing/2014/main" id="{CB4DFD87-50B0-23A9-6CE8-B9B73D553E6F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979500" y="4080132"/>
            <a:ext cx="5810242" cy="98706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7"/>
          <p:cNvSpPr txBox="1">
            <a:spLocks noGrp="1"/>
          </p:cNvSpPr>
          <p:nvPr>
            <p:ph type="title"/>
          </p:nvPr>
        </p:nvSpPr>
        <p:spPr>
          <a:xfrm>
            <a:off x="2138900" y="412833"/>
            <a:ext cx="9373925" cy="843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600"/>
              <a:buFont typeface="Arial"/>
              <a:buNone/>
            </a:pPr>
            <a:r>
              <a:rPr lang="es-CO" dirty="0"/>
              <a:t>Listas con múltiples tipos de datos</a:t>
            </a:r>
            <a:endParaRPr dirty="0"/>
          </a:p>
        </p:txBody>
      </p:sp>
      <p:pic>
        <p:nvPicPr>
          <p:cNvPr id="12" name="Google Shape;324;p59">
            <a:extLst>
              <a:ext uri="{FF2B5EF4-FFF2-40B4-BE49-F238E27FC236}">
                <a16:creationId xmlns:a16="http://schemas.microsoft.com/office/drawing/2014/main" id="{BFF6577E-9877-D277-79C5-932264A86C2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98231" y="3747778"/>
            <a:ext cx="6439630" cy="670947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pic>
      <p:sp>
        <p:nvSpPr>
          <p:cNvPr id="13" name="Google Shape;326;p59">
            <a:extLst>
              <a:ext uri="{FF2B5EF4-FFF2-40B4-BE49-F238E27FC236}">
                <a16:creationId xmlns:a16="http://schemas.microsoft.com/office/drawing/2014/main" id="{96CE6E9A-9C16-DBFC-9C55-53AC8EFC3882}"/>
              </a:ext>
            </a:extLst>
          </p:cNvPr>
          <p:cNvSpPr txBox="1">
            <a:spLocks/>
          </p:cNvSpPr>
          <p:nvPr/>
        </p:nvSpPr>
        <p:spPr>
          <a:xfrm>
            <a:off x="1711638" y="1378705"/>
            <a:ext cx="9666016" cy="4663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  <a:defRPr sz="2400" b="0" i="0" u="none" strike="noStrike" cap="none">
                <a:solidFill>
                  <a:srgbClr val="595959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-381000" algn="just">
              <a:lnSpc>
                <a:spcPct val="100000"/>
              </a:lnSpc>
              <a:spcBef>
                <a:spcPts val="480"/>
              </a:spcBef>
              <a:buSzPts val="2400"/>
              <a:buFont typeface="Arial"/>
              <a:buChar char="•"/>
            </a:pPr>
            <a:r>
              <a:rPr lang="es-MX" sz="2100"/>
              <a:t>Dentro de una lista en Python </a:t>
            </a:r>
            <a:r>
              <a:rPr lang="es-MX" sz="2100" b="1"/>
              <a:t>se pueden almacenar valores de diferentes tipos</a:t>
            </a:r>
            <a:r>
              <a:rPr lang="es-MX" sz="2100"/>
              <a:t>. </a:t>
            </a:r>
            <a:endParaRPr lang="es-MX"/>
          </a:p>
          <a:p>
            <a:pPr indent="-381000" algn="just">
              <a:lnSpc>
                <a:spcPct val="100000"/>
              </a:lnSpc>
              <a:spcBef>
                <a:spcPts val="480"/>
              </a:spcBef>
              <a:buSzPts val="2400"/>
              <a:buFont typeface="Arial"/>
              <a:buChar char="•"/>
            </a:pPr>
            <a:r>
              <a:rPr lang="es-MX" sz="2100"/>
              <a:t>Aunque esto se puede hacer, por lo general no se recomienda. </a:t>
            </a:r>
            <a:r>
              <a:rPr lang="es-MX" sz="2100" b="1"/>
              <a:t>Cuando se deseen almacenar valores de distintos tipos se recomienda utilizar diccionarios</a:t>
            </a:r>
            <a:r>
              <a:rPr lang="es-MX" sz="2100"/>
              <a:t> (</a:t>
            </a:r>
            <a:r>
              <a:rPr lang="es-MX" sz="2100" i="1"/>
              <a:t>los cuales se explicarán posteriormente</a:t>
            </a:r>
            <a:r>
              <a:rPr lang="es-MX" sz="2100"/>
              <a:t>).</a:t>
            </a:r>
            <a:endParaRPr lang="es-MX"/>
          </a:p>
          <a:p>
            <a:pPr indent="-381000" algn="just">
              <a:lnSpc>
                <a:spcPct val="100000"/>
              </a:lnSpc>
              <a:spcBef>
                <a:spcPts val="480"/>
              </a:spcBef>
              <a:buSzPts val="2400"/>
              <a:buFont typeface="Arial"/>
              <a:buChar char="•"/>
            </a:pPr>
            <a:r>
              <a:rPr lang="es-MX" sz="2100"/>
              <a:t>Veamos el siguiente ejemplo:</a:t>
            </a:r>
            <a:endParaRPr lang="es-MX" dirty="0"/>
          </a:p>
        </p:txBody>
      </p:sp>
      <p:sp>
        <p:nvSpPr>
          <p:cNvPr id="14" name="Google Shape;328;p59">
            <a:extLst>
              <a:ext uri="{FF2B5EF4-FFF2-40B4-BE49-F238E27FC236}">
                <a16:creationId xmlns:a16="http://schemas.microsoft.com/office/drawing/2014/main" id="{0C5A3DE2-86A7-7D91-355E-E232B44F4158}"/>
              </a:ext>
            </a:extLst>
          </p:cNvPr>
          <p:cNvSpPr/>
          <p:nvPr/>
        </p:nvSpPr>
        <p:spPr>
          <a:xfrm>
            <a:off x="8513280" y="3005750"/>
            <a:ext cx="2864374" cy="1101505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2745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¿Qué cree usted que representan o significan los valores 10, 15, 20, 40?</a:t>
            </a:r>
            <a:endParaRPr sz="1800" b="1" i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5" name="Google Shape;329;p59">
            <a:extLst>
              <a:ext uri="{FF2B5EF4-FFF2-40B4-BE49-F238E27FC236}">
                <a16:creationId xmlns:a16="http://schemas.microsoft.com/office/drawing/2014/main" id="{FC490B6A-CF5E-B398-C160-8CCD790FE4C9}"/>
              </a:ext>
            </a:extLst>
          </p:cNvPr>
          <p:cNvCxnSpPr>
            <a:stCxn id="14" idx="1"/>
          </p:cNvCxnSpPr>
          <p:nvPr/>
        </p:nvCxnSpPr>
        <p:spPr>
          <a:xfrm flipH="1">
            <a:off x="6753180" y="3556503"/>
            <a:ext cx="1760100" cy="428400"/>
          </a:xfrm>
          <a:prstGeom prst="straightConnector1">
            <a:avLst/>
          </a:prstGeom>
          <a:noFill/>
          <a:ln w="50800" cap="flat" cmpd="sng">
            <a:solidFill>
              <a:srgbClr val="FAAD15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6" name="Google Shape;330;p59">
            <a:extLst>
              <a:ext uri="{FF2B5EF4-FFF2-40B4-BE49-F238E27FC236}">
                <a16:creationId xmlns:a16="http://schemas.microsoft.com/office/drawing/2014/main" id="{143B2958-49DA-35B2-F9B4-734EDADE9052}"/>
              </a:ext>
            </a:extLst>
          </p:cNvPr>
          <p:cNvSpPr/>
          <p:nvPr/>
        </p:nvSpPr>
        <p:spPr>
          <a:xfrm>
            <a:off x="8513280" y="4277072"/>
            <a:ext cx="2835590" cy="1457228"/>
          </a:xfrm>
          <a:prstGeom prst="rect">
            <a:avLst/>
          </a:prstGeom>
          <a:gradFill>
            <a:gsLst>
              <a:gs pos="0">
                <a:srgbClr val="D95D91"/>
              </a:gs>
              <a:gs pos="100000">
                <a:srgbClr val="C33776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529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lang="es-CO" sz="1600" b="1" i="0" u="none" strike="noStrike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R=// probablemente, tal como lo menciona </a:t>
            </a:r>
            <a:r>
              <a:rPr lang="es-CO" sz="1600" b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el nombre de la </a:t>
            </a:r>
            <a:r>
              <a:rPr lang="es-CO" sz="1600" b="1" i="0" u="none" strike="noStrike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variable, esos valores representan las edades de mis amigos</a:t>
            </a:r>
            <a:endParaRPr sz="180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331;p59">
            <a:extLst>
              <a:ext uri="{FF2B5EF4-FFF2-40B4-BE49-F238E27FC236}">
                <a16:creationId xmlns:a16="http://schemas.microsoft.com/office/drawing/2014/main" id="{5AAB42D9-7BB5-0F0F-1524-B6D090C69C09}"/>
              </a:ext>
            </a:extLst>
          </p:cNvPr>
          <p:cNvSpPr/>
          <p:nvPr/>
        </p:nvSpPr>
        <p:spPr>
          <a:xfrm>
            <a:off x="2116314" y="4864374"/>
            <a:ext cx="2864374" cy="1101505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2745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¿Qué cree usted que significa el 36 en la lista misDatos?</a:t>
            </a:r>
            <a:endParaRPr sz="1800" b="1" i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8" name="Google Shape;332;p59">
            <a:extLst>
              <a:ext uri="{FF2B5EF4-FFF2-40B4-BE49-F238E27FC236}">
                <a16:creationId xmlns:a16="http://schemas.microsoft.com/office/drawing/2014/main" id="{6C47B23E-7A81-9F49-11E6-03DC12E78C14}"/>
              </a:ext>
            </a:extLst>
          </p:cNvPr>
          <p:cNvCxnSpPr>
            <a:stCxn id="17" idx="0"/>
          </p:cNvCxnSpPr>
          <p:nvPr/>
        </p:nvCxnSpPr>
        <p:spPr>
          <a:xfrm rot="10800000" flipH="1">
            <a:off x="3548501" y="4276974"/>
            <a:ext cx="997500" cy="587400"/>
          </a:xfrm>
          <a:prstGeom prst="straightConnector1">
            <a:avLst/>
          </a:prstGeom>
          <a:noFill/>
          <a:ln w="50800" cap="flat" cmpd="sng">
            <a:solidFill>
              <a:srgbClr val="FAAD15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9" name="Google Shape;333;p59">
            <a:extLst>
              <a:ext uri="{FF2B5EF4-FFF2-40B4-BE49-F238E27FC236}">
                <a16:creationId xmlns:a16="http://schemas.microsoft.com/office/drawing/2014/main" id="{A6A74807-7E98-B1D8-9763-562EA0F5550B}"/>
              </a:ext>
            </a:extLst>
          </p:cNvPr>
          <p:cNvSpPr/>
          <p:nvPr/>
        </p:nvSpPr>
        <p:spPr>
          <a:xfrm>
            <a:off x="5126851" y="4864374"/>
            <a:ext cx="2835590" cy="1101505"/>
          </a:xfrm>
          <a:prstGeom prst="rect">
            <a:avLst/>
          </a:prstGeom>
          <a:gradFill>
            <a:gsLst>
              <a:gs pos="0">
                <a:srgbClr val="D95D91"/>
              </a:gs>
              <a:gs pos="100000">
                <a:srgbClr val="C33776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529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lang="es-CO" sz="1600" b="1" i="0" u="none" strike="noStrike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R=// probablemente, muchos dirían que la “edad”, pero en realidad era la “temperatura” de Ana</a:t>
            </a:r>
            <a:endParaRPr sz="180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334;p59">
            <a:extLst>
              <a:ext uri="{FF2B5EF4-FFF2-40B4-BE49-F238E27FC236}">
                <a16:creationId xmlns:a16="http://schemas.microsoft.com/office/drawing/2014/main" id="{765CFF2B-4FF3-E955-6360-8EB0A004C3B6}"/>
              </a:ext>
            </a:extLst>
          </p:cNvPr>
          <p:cNvSpPr/>
          <p:nvPr/>
        </p:nvSpPr>
        <p:spPr>
          <a:xfrm>
            <a:off x="4148771" y="6079098"/>
            <a:ext cx="5555848" cy="629452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2745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Posteriormente veremos que si definíamos “misDatos” como un diccionario, el código se entendería mejor</a:t>
            </a:r>
            <a:endParaRPr sz="1800" b="1" i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Diseño personalizad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4_Diseño personalizad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Diseño personalizad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560CE60944898498FFBCFC9D1D366EE" ma:contentTypeVersion="4" ma:contentTypeDescription="Create a new document." ma:contentTypeScope="" ma:versionID="d9bdf24bd3fca50f6e1b0f0d79dc07dc">
  <xsd:schema xmlns:xsd="http://www.w3.org/2001/XMLSchema" xmlns:xs="http://www.w3.org/2001/XMLSchema" xmlns:p="http://schemas.microsoft.com/office/2006/metadata/properties" xmlns:ns2="9ebbe29c-2121-45fd-8001-b568ae970aef" targetNamespace="http://schemas.microsoft.com/office/2006/metadata/properties" ma:root="true" ma:fieldsID="bb9941a06efeb7bf54efd425593b6cb7" ns2:_="">
    <xsd:import namespace="9ebbe29c-2121-45fd-8001-b568ae970ae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ebbe29c-2121-45fd-8001-b568ae970ae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143CF1F-04A0-48B2-A9D6-290B32BDB9C8}">
  <ds:schemaRefs>
    <ds:schemaRef ds:uri="http://schemas.microsoft.com/office/2006/metadata/properties"/>
    <ds:schemaRef ds:uri="http://schemas.microsoft.com/office/infopath/2007/PartnerControls"/>
    <ds:schemaRef ds:uri="a21fb424-018a-4bce-8921-705489124620"/>
  </ds:schemaRefs>
</ds:datastoreItem>
</file>

<file path=customXml/itemProps2.xml><?xml version="1.0" encoding="utf-8"?>
<ds:datastoreItem xmlns:ds="http://schemas.openxmlformats.org/officeDocument/2006/customXml" ds:itemID="{CE78398A-CB8D-402C-BB25-D776C84C2BE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E73530E-E1F5-44EF-9BD8-1CFBCF449F98}"/>
</file>

<file path=docProps/app.xml><?xml version="1.0" encoding="utf-8"?>
<Properties xmlns="http://schemas.openxmlformats.org/officeDocument/2006/extended-properties" xmlns:vt="http://schemas.openxmlformats.org/officeDocument/2006/docPropsVTypes">
  <TotalTime>1736</TotalTime>
  <Words>1079</Words>
  <Application>Microsoft Office PowerPoint</Application>
  <PresentationFormat>Widescreen</PresentationFormat>
  <Paragraphs>140</Paragraphs>
  <Slides>18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Arial Narrow</vt:lpstr>
      <vt:lpstr>Calibri</vt:lpstr>
      <vt:lpstr>1_Diseño personalizado</vt:lpstr>
      <vt:lpstr>4_Diseño personalizado</vt:lpstr>
      <vt:lpstr>2_Diseño personalizado</vt:lpstr>
      <vt:lpstr>MICROCONTROLADORES Clase 2 – Bases de programación y estructuras de datos   Yomin Jaramillo M.  </vt:lpstr>
      <vt:lpstr>Ejercicio de clase 2</vt:lpstr>
      <vt:lpstr>PowerPoint Presentation</vt:lpstr>
      <vt:lpstr>PowerPoint Presentation</vt:lpstr>
      <vt:lpstr>Estructuras de datos</vt:lpstr>
      <vt:lpstr>Introducción</vt:lpstr>
      <vt:lpstr>Definición de listas</vt:lpstr>
      <vt:lpstr>Definición de listas</vt:lpstr>
      <vt:lpstr>Listas con múltiples tipos de datos</vt:lpstr>
      <vt:lpstr>Propiedades de las listas</vt:lpstr>
      <vt:lpstr>Visualización de listas en memoria</vt:lpstr>
      <vt:lpstr>Operaciones</vt:lpstr>
      <vt:lpstr>Acceder a elementos de una lista</vt:lpstr>
      <vt:lpstr>Acceder a elementos de una lista – Ejercicio</vt:lpstr>
      <vt:lpstr>Modificar elementos de una lista</vt:lpstr>
      <vt:lpstr>Agregar elementos a una lista</vt:lpstr>
      <vt:lpstr>Eliminar elementos de una lista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Carolina López García</dc:creator>
  <cp:lastModifiedBy>YE JM</cp:lastModifiedBy>
  <cp:revision>46</cp:revision>
  <dcterms:created xsi:type="dcterms:W3CDTF">2020-02-18T21:49:27Z</dcterms:created>
  <dcterms:modified xsi:type="dcterms:W3CDTF">2024-02-12T00:50:33Z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0x0101003560CE60944898498FFBCFC9D1D366EE</vt:lpwstr>
  </property>
  <property fmtid="{D5CDD505-2E9C-101B-9397-08002B2CF9AE}" pid="3" name="Order">
    <vt:r8>600</vt:r8>
  </property>
  <property fmtid="{D5CDD505-2E9C-101B-9397-08002B2CF9AE}" pid="4" name="xd_Signature">
    <vt:bool>false</vt:bool>
  </property>
  <property fmtid="{D5CDD505-2E9C-101B-9397-08002B2CF9AE}" pid="5" name="xd_ProgID">
    <vt:lpwstr/>
  </property>
  <property fmtid="{D5CDD505-2E9C-101B-9397-08002B2CF9AE}" pid="6" name="_SourceUrl">
    <vt:lpwstr/>
  </property>
  <property fmtid="{D5CDD505-2E9C-101B-9397-08002B2CF9AE}" pid="7" name="_SharedFileIndex">
    <vt:lpwstr/>
  </property>
  <property fmtid="{D5CDD505-2E9C-101B-9397-08002B2CF9AE}" pid="8" name="ComplianceAssetId">
    <vt:lpwstr/>
  </property>
  <property fmtid="{D5CDD505-2E9C-101B-9397-08002B2CF9AE}" pid="9" name="TemplateUrl">
    <vt:lpwstr/>
  </property>
</Properties>
</file>